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wdp" ContentType="image/vnd.ms-photo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4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/>
    <p:restoredTop sz="93333"/>
  </p:normalViewPr>
  <p:slideViewPr>
    <p:cSldViewPr showGuides="1">
      <p:cViewPr varScale="1">
        <p:scale>
          <a:sx n="58" d="100"/>
          <a:sy n="58" d="100"/>
        </p:scale>
        <p:origin x="1968" y="184"/>
      </p:cViewPr>
      <p:guideLst>
        <p:guide orient="horz" pos="2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8FA70-F104-4596-9965-5BF65E259745}" type="datetimeFigureOut">
              <a:rPr lang="it-IT" smtClean="0"/>
              <a:t>03/06/22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3DBED-5ABE-438F-870D-79C9FD4F9BA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3922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8FA70-F104-4596-9965-5BF65E259745}" type="datetimeFigureOut">
              <a:rPr lang="it-IT" smtClean="0"/>
              <a:t>03/06/22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3DBED-5ABE-438F-870D-79C9FD4F9BA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7044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8FA70-F104-4596-9965-5BF65E259745}" type="datetimeFigureOut">
              <a:rPr lang="it-IT" smtClean="0"/>
              <a:t>03/06/22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3DBED-5ABE-438F-870D-79C9FD4F9BA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6843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8FA70-F104-4596-9965-5BF65E259745}" type="datetimeFigureOut">
              <a:rPr lang="it-IT" smtClean="0"/>
              <a:t>03/06/22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3DBED-5ABE-438F-870D-79C9FD4F9BA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8240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8FA70-F104-4596-9965-5BF65E259745}" type="datetimeFigureOut">
              <a:rPr lang="it-IT" smtClean="0"/>
              <a:t>03/06/22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3DBED-5ABE-438F-870D-79C9FD4F9BA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1637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8FA70-F104-4596-9965-5BF65E259745}" type="datetimeFigureOut">
              <a:rPr lang="it-IT" smtClean="0"/>
              <a:t>03/06/22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3DBED-5ABE-438F-870D-79C9FD4F9BA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1894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8FA70-F104-4596-9965-5BF65E259745}" type="datetimeFigureOut">
              <a:rPr lang="it-IT" smtClean="0"/>
              <a:t>03/06/22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3DBED-5ABE-438F-870D-79C9FD4F9BA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8069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8FA70-F104-4596-9965-5BF65E259745}" type="datetimeFigureOut">
              <a:rPr lang="it-IT" smtClean="0"/>
              <a:t>03/06/22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3DBED-5ABE-438F-870D-79C9FD4F9BA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0495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8FA70-F104-4596-9965-5BF65E259745}" type="datetimeFigureOut">
              <a:rPr lang="it-IT" smtClean="0"/>
              <a:t>03/06/22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3DBED-5ABE-438F-870D-79C9FD4F9BA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70729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8FA70-F104-4596-9965-5BF65E259745}" type="datetimeFigureOut">
              <a:rPr lang="it-IT" smtClean="0"/>
              <a:t>03/06/22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3DBED-5ABE-438F-870D-79C9FD4F9BA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94060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8FA70-F104-4596-9965-5BF65E259745}" type="datetimeFigureOut">
              <a:rPr lang="it-IT" smtClean="0"/>
              <a:t>03/06/22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3DBED-5ABE-438F-870D-79C9FD4F9BA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43863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8FA70-F104-4596-9965-5BF65E259745}" type="datetimeFigureOut">
              <a:rPr lang="it-IT" smtClean="0"/>
              <a:t>03/06/22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D3DBED-5ABE-438F-870D-79C9FD4F9BA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67127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8.png"/><Relationship Id="rId12" Type="http://schemas.openxmlformats.org/officeDocument/2006/relationships/image" Target="../media/image19.png"/><Relationship Id="rId13" Type="http://schemas.microsoft.com/office/2007/relationships/hdphoto" Target="../media/hdphoto1.wdp"/><Relationship Id="rId1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8" Type="http://schemas.openxmlformats.org/officeDocument/2006/relationships/image" Target="../media/image15.png"/><Relationship Id="rId9" Type="http://schemas.openxmlformats.org/officeDocument/2006/relationships/image" Target="../media/image16.jpeg"/><Relationship Id="rId10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6" t="1737" r="23885" b="78078"/>
          <a:stretch/>
        </p:blipFill>
        <p:spPr>
          <a:xfrm>
            <a:off x="251520" y="4461396"/>
            <a:ext cx="2809229" cy="642618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00" t="35370" r="34984" b="51919"/>
          <a:stretch/>
        </p:blipFill>
        <p:spPr>
          <a:xfrm>
            <a:off x="251520" y="5172184"/>
            <a:ext cx="2780415" cy="742339"/>
          </a:xfrm>
          <a:prstGeom prst="rect">
            <a:avLst/>
          </a:prstGeom>
        </p:spPr>
      </p:pic>
      <p:sp>
        <p:nvSpPr>
          <p:cNvPr id="6" name="Rettangolo 5"/>
          <p:cNvSpPr/>
          <p:nvPr/>
        </p:nvSpPr>
        <p:spPr>
          <a:xfrm>
            <a:off x="2238930" y="4668128"/>
            <a:ext cx="720080" cy="432048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3444265" y="342900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Fig. 1D, right panel</a:t>
            </a:r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3151420" y="451482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PARP</a:t>
            </a:r>
            <a:endParaRPr lang="it-IT" dirty="0"/>
          </a:p>
        </p:txBody>
      </p:sp>
      <p:sp>
        <p:nvSpPr>
          <p:cNvPr id="9" name="Rettangolo 8"/>
          <p:cNvSpPr/>
          <p:nvPr/>
        </p:nvSpPr>
        <p:spPr>
          <a:xfrm>
            <a:off x="2219136" y="5402322"/>
            <a:ext cx="720080" cy="432048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CasellaDiTesto 9"/>
          <p:cNvSpPr txBox="1"/>
          <p:nvPr/>
        </p:nvSpPr>
        <p:spPr>
          <a:xfrm>
            <a:off x="3127276" y="4802852"/>
            <a:ext cx="1660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Cleaved</a:t>
            </a:r>
            <a:r>
              <a:rPr lang="it-IT" dirty="0" smtClean="0"/>
              <a:t> PARP</a:t>
            </a:r>
            <a:endParaRPr lang="it-IT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3089548" y="5433680"/>
            <a:ext cx="1660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Tubulin</a:t>
            </a:r>
            <a:endParaRPr lang="it-I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261" y="816769"/>
            <a:ext cx="1874837" cy="63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50" r="33436" b="13990"/>
          <a:stretch/>
        </p:blipFill>
        <p:spPr bwMode="auto">
          <a:xfrm>
            <a:off x="945953" y="1608857"/>
            <a:ext cx="1860835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CasellaDiTesto 18"/>
          <p:cNvSpPr txBox="1"/>
          <p:nvPr/>
        </p:nvSpPr>
        <p:spPr>
          <a:xfrm>
            <a:off x="2904205" y="816769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PARP</a:t>
            </a:r>
            <a:endParaRPr lang="it-IT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2904205" y="1104801"/>
            <a:ext cx="1660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Cleaved</a:t>
            </a:r>
            <a:r>
              <a:rPr lang="it-IT" dirty="0" smtClean="0"/>
              <a:t> PARP</a:t>
            </a:r>
            <a:endParaRPr lang="it-IT" dirty="0"/>
          </a:p>
        </p:txBody>
      </p:sp>
      <p:sp>
        <p:nvSpPr>
          <p:cNvPr id="21" name="CasellaDiTesto 20"/>
          <p:cNvSpPr txBox="1"/>
          <p:nvPr/>
        </p:nvSpPr>
        <p:spPr>
          <a:xfrm>
            <a:off x="2968769" y="1752803"/>
            <a:ext cx="1660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Vinculin</a:t>
            </a:r>
            <a:endParaRPr lang="it-IT" dirty="0"/>
          </a:p>
        </p:txBody>
      </p:sp>
      <p:sp>
        <p:nvSpPr>
          <p:cNvPr id="22" name="Rettangolo 21"/>
          <p:cNvSpPr/>
          <p:nvPr/>
        </p:nvSpPr>
        <p:spPr>
          <a:xfrm>
            <a:off x="1547664" y="888777"/>
            <a:ext cx="607398" cy="400690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Rettangolo 22"/>
          <p:cNvSpPr/>
          <p:nvPr/>
        </p:nvSpPr>
        <p:spPr>
          <a:xfrm>
            <a:off x="1619672" y="1830640"/>
            <a:ext cx="596944" cy="302216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CasellaDiTesto 23"/>
          <p:cNvSpPr txBox="1"/>
          <p:nvPr/>
        </p:nvSpPr>
        <p:spPr>
          <a:xfrm>
            <a:off x="3531513" y="4462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Fig. 1D, </a:t>
            </a:r>
            <a:r>
              <a:rPr lang="it-IT" dirty="0" err="1" smtClean="0"/>
              <a:t>left</a:t>
            </a:r>
            <a:r>
              <a:rPr lang="it-IT" dirty="0" smtClean="0"/>
              <a:t> panel</a:t>
            </a:r>
            <a:endParaRPr lang="it-IT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96" b="9326"/>
          <a:stretch/>
        </p:blipFill>
        <p:spPr bwMode="auto">
          <a:xfrm>
            <a:off x="4785444" y="4461395"/>
            <a:ext cx="2882900" cy="710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ettangolo 26"/>
          <p:cNvSpPr/>
          <p:nvPr/>
        </p:nvSpPr>
        <p:spPr>
          <a:xfrm>
            <a:off x="5506814" y="4461396"/>
            <a:ext cx="607149" cy="710788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CasellaDiTesto 27"/>
          <p:cNvSpPr txBox="1"/>
          <p:nvPr/>
        </p:nvSpPr>
        <p:spPr>
          <a:xfrm>
            <a:off x="7752078" y="4514790"/>
            <a:ext cx="1788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Caspase</a:t>
            </a:r>
            <a:r>
              <a:rPr lang="it-IT" dirty="0" smtClean="0"/>
              <a:t> 3</a:t>
            </a:r>
            <a:endParaRPr lang="it-IT" dirty="0"/>
          </a:p>
        </p:txBody>
      </p:sp>
      <p:sp>
        <p:nvSpPr>
          <p:cNvPr id="29" name="CasellaDiTesto 28"/>
          <p:cNvSpPr txBox="1"/>
          <p:nvPr/>
        </p:nvSpPr>
        <p:spPr>
          <a:xfrm>
            <a:off x="7727934" y="4802822"/>
            <a:ext cx="16607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Cleaved</a:t>
            </a:r>
            <a:r>
              <a:rPr lang="it-IT" dirty="0" smtClean="0"/>
              <a:t> </a:t>
            </a:r>
            <a:r>
              <a:rPr lang="it-IT" dirty="0" err="1" smtClean="0"/>
              <a:t>caspase</a:t>
            </a:r>
            <a:r>
              <a:rPr lang="it-IT" dirty="0" smtClean="0"/>
              <a:t> 3</a:t>
            </a: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66"/>
          <a:stretch/>
        </p:blipFill>
        <p:spPr bwMode="auto">
          <a:xfrm>
            <a:off x="5272615" y="624919"/>
            <a:ext cx="2157413" cy="1061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Rettangolo 30"/>
          <p:cNvSpPr/>
          <p:nvPr/>
        </p:nvSpPr>
        <p:spPr>
          <a:xfrm>
            <a:off x="6047622" y="816768"/>
            <a:ext cx="660790" cy="636587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CasellaDiTesto 31"/>
          <p:cNvSpPr txBox="1"/>
          <p:nvPr/>
        </p:nvSpPr>
        <p:spPr>
          <a:xfrm>
            <a:off x="7464046" y="808121"/>
            <a:ext cx="1788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Caspase</a:t>
            </a:r>
            <a:r>
              <a:rPr lang="it-IT" dirty="0" smtClean="0"/>
              <a:t> 3</a:t>
            </a:r>
            <a:endParaRPr lang="it-IT" dirty="0"/>
          </a:p>
        </p:txBody>
      </p:sp>
      <p:sp>
        <p:nvSpPr>
          <p:cNvPr id="33" name="CasellaDiTesto 32"/>
          <p:cNvSpPr txBox="1"/>
          <p:nvPr/>
        </p:nvSpPr>
        <p:spPr>
          <a:xfrm>
            <a:off x="7439902" y="1096153"/>
            <a:ext cx="16607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Cleaved</a:t>
            </a:r>
            <a:r>
              <a:rPr lang="it-IT" dirty="0" smtClean="0"/>
              <a:t> </a:t>
            </a:r>
            <a:r>
              <a:rPr lang="it-IT" dirty="0" err="1" smtClean="0"/>
              <a:t>caspase</a:t>
            </a:r>
            <a:r>
              <a:rPr lang="it-IT" dirty="0" smtClean="0"/>
              <a:t> 3</a:t>
            </a: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3620" y="1774038"/>
            <a:ext cx="2926407" cy="82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CasellaDiTesto 34"/>
          <p:cNvSpPr txBox="1"/>
          <p:nvPr/>
        </p:nvSpPr>
        <p:spPr>
          <a:xfrm>
            <a:off x="7476167" y="1905203"/>
            <a:ext cx="1660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Vinculin</a:t>
            </a:r>
            <a:endParaRPr lang="it-IT" dirty="0"/>
          </a:p>
        </p:txBody>
      </p:sp>
      <p:sp>
        <p:nvSpPr>
          <p:cNvPr id="36" name="Rettangolo 35"/>
          <p:cNvSpPr/>
          <p:nvPr/>
        </p:nvSpPr>
        <p:spPr>
          <a:xfrm>
            <a:off x="6047622" y="1937469"/>
            <a:ext cx="660790" cy="411411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5269728"/>
            <a:ext cx="2880320" cy="895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Rettangolo 37"/>
          <p:cNvSpPr/>
          <p:nvPr/>
        </p:nvSpPr>
        <p:spPr>
          <a:xfrm>
            <a:off x="5486307" y="5324584"/>
            <a:ext cx="607149" cy="710788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CasellaDiTesto 38"/>
          <p:cNvSpPr txBox="1"/>
          <p:nvPr/>
        </p:nvSpPr>
        <p:spPr>
          <a:xfrm>
            <a:off x="7752078" y="5477532"/>
            <a:ext cx="1660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Vinculin</a:t>
            </a:r>
            <a:endParaRPr lang="it-IT" dirty="0"/>
          </a:p>
        </p:txBody>
      </p:sp>
      <p:sp>
        <p:nvSpPr>
          <p:cNvPr id="34" name="CasellaDiTesto 20"/>
          <p:cNvSpPr txBox="1"/>
          <p:nvPr/>
        </p:nvSpPr>
        <p:spPr>
          <a:xfrm rot="20232217">
            <a:off x="1645573" y="481368"/>
            <a:ext cx="5581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smtClean="0"/>
              <a:t>control</a:t>
            </a:r>
            <a:endParaRPr lang="it-IT" sz="1000" dirty="0"/>
          </a:p>
        </p:txBody>
      </p:sp>
      <p:sp>
        <p:nvSpPr>
          <p:cNvPr id="37" name="CasellaDiTesto 21"/>
          <p:cNvSpPr txBox="1"/>
          <p:nvPr/>
        </p:nvSpPr>
        <p:spPr>
          <a:xfrm rot="20232217">
            <a:off x="1853445" y="387153"/>
            <a:ext cx="10743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smtClean="0"/>
              <a:t>Meds433 100nM</a:t>
            </a:r>
            <a:endParaRPr lang="it-IT" sz="1000" dirty="0"/>
          </a:p>
        </p:txBody>
      </p:sp>
      <p:sp>
        <p:nvSpPr>
          <p:cNvPr id="40" name="CasellaDiTesto 20"/>
          <p:cNvSpPr txBox="1"/>
          <p:nvPr/>
        </p:nvSpPr>
        <p:spPr>
          <a:xfrm rot="20232217">
            <a:off x="6125826" y="343478"/>
            <a:ext cx="5581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smtClean="0"/>
              <a:t>control</a:t>
            </a:r>
            <a:endParaRPr lang="it-IT" sz="1000" dirty="0"/>
          </a:p>
        </p:txBody>
      </p:sp>
      <p:sp>
        <p:nvSpPr>
          <p:cNvPr id="41" name="CasellaDiTesto 21"/>
          <p:cNvSpPr txBox="1"/>
          <p:nvPr/>
        </p:nvSpPr>
        <p:spPr>
          <a:xfrm rot="20232217">
            <a:off x="6333698" y="249263"/>
            <a:ext cx="10743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smtClean="0"/>
              <a:t>Meds433 100nM</a:t>
            </a:r>
            <a:endParaRPr lang="it-IT" sz="1000" dirty="0"/>
          </a:p>
        </p:txBody>
      </p:sp>
      <p:sp>
        <p:nvSpPr>
          <p:cNvPr id="42" name="CasellaDiTesto 20"/>
          <p:cNvSpPr txBox="1"/>
          <p:nvPr/>
        </p:nvSpPr>
        <p:spPr>
          <a:xfrm rot="20232217">
            <a:off x="2309639" y="4178700"/>
            <a:ext cx="5581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smtClean="0"/>
              <a:t>control</a:t>
            </a:r>
            <a:endParaRPr lang="it-IT" sz="1000" dirty="0"/>
          </a:p>
        </p:txBody>
      </p:sp>
      <p:sp>
        <p:nvSpPr>
          <p:cNvPr id="43" name="CasellaDiTesto 21"/>
          <p:cNvSpPr txBox="1"/>
          <p:nvPr/>
        </p:nvSpPr>
        <p:spPr>
          <a:xfrm rot="20232217">
            <a:off x="2517511" y="4084485"/>
            <a:ext cx="10743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smtClean="0"/>
              <a:t>Meds433 100nM</a:t>
            </a:r>
            <a:endParaRPr lang="it-IT" sz="1000" dirty="0"/>
          </a:p>
        </p:txBody>
      </p:sp>
      <p:sp>
        <p:nvSpPr>
          <p:cNvPr id="44" name="CasellaDiTesto 20"/>
          <p:cNvSpPr txBox="1"/>
          <p:nvPr/>
        </p:nvSpPr>
        <p:spPr>
          <a:xfrm rot="20232217">
            <a:off x="5544808" y="4110876"/>
            <a:ext cx="5581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smtClean="0"/>
              <a:t>control</a:t>
            </a:r>
            <a:endParaRPr lang="it-IT" sz="1000" dirty="0"/>
          </a:p>
        </p:txBody>
      </p:sp>
      <p:sp>
        <p:nvSpPr>
          <p:cNvPr id="45" name="CasellaDiTesto 21"/>
          <p:cNvSpPr txBox="1"/>
          <p:nvPr/>
        </p:nvSpPr>
        <p:spPr>
          <a:xfrm rot="20232217">
            <a:off x="5752680" y="4016661"/>
            <a:ext cx="10743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smtClean="0"/>
              <a:t>Meds433 100nM</a:t>
            </a:r>
            <a:endParaRPr lang="it-IT" sz="1000" dirty="0"/>
          </a:p>
        </p:txBody>
      </p:sp>
    </p:spTree>
    <p:extLst>
      <p:ext uri="{BB962C8B-B14F-4D97-AF65-F5344CB8AC3E}">
        <p14:creationId xmlns:p14="http://schemas.microsoft.com/office/powerpoint/2010/main" val="3143793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1697"/>
          <a:stretch/>
        </p:blipFill>
        <p:spPr bwMode="auto">
          <a:xfrm>
            <a:off x="2894160" y="4840305"/>
            <a:ext cx="2708987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5778" b="-1"/>
          <a:stretch/>
        </p:blipFill>
        <p:spPr bwMode="auto">
          <a:xfrm>
            <a:off x="366869" y="1741622"/>
            <a:ext cx="792163" cy="884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asellaDiTesto 7"/>
          <p:cNvSpPr txBox="1"/>
          <p:nvPr/>
        </p:nvSpPr>
        <p:spPr>
          <a:xfrm>
            <a:off x="2783890" y="1346024"/>
            <a:ext cx="1677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Vinculin</a:t>
            </a:r>
            <a:endParaRPr lang="it-IT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1224842" y="2196922"/>
            <a:ext cx="702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c-</a:t>
            </a:r>
            <a:r>
              <a:rPr lang="it-IT" dirty="0" err="1" smtClean="0"/>
              <a:t>jun</a:t>
            </a:r>
            <a:endParaRPr lang="it-IT" dirty="0"/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77" r="35012"/>
          <a:stretch/>
        </p:blipFill>
        <p:spPr bwMode="auto">
          <a:xfrm>
            <a:off x="8158405" y="3178732"/>
            <a:ext cx="915421" cy="180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3999" y="4421230"/>
            <a:ext cx="944563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1376"/>
          <a:stretch/>
        </p:blipFill>
        <p:spPr bwMode="auto">
          <a:xfrm>
            <a:off x="6371473" y="3232192"/>
            <a:ext cx="1570907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/>
          <p:cNvSpPr txBox="1"/>
          <p:nvPr/>
        </p:nvSpPr>
        <p:spPr>
          <a:xfrm>
            <a:off x="7099838" y="3145912"/>
            <a:ext cx="1058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Vinculin</a:t>
            </a:r>
            <a:endParaRPr lang="it-IT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7300665" y="4448884"/>
            <a:ext cx="702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Bax</a:t>
            </a:r>
            <a:endParaRPr lang="it-IT" dirty="0"/>
          </a:p>
        </p:txBody>
      </p:sp>
      <p:sp>
        <p:nvSpPr>
          <p:cNvPr id="19" name="CasellaDiTesto 18"/>
          <p:cNvSpPr txBox="1"/>
          <p:nvPr/>
        </p:nvSpPr>
        <p:spPr>
          <a:xfrm>
            <a:off x="3923928" y="10709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Fig. 4D</a:t>
            </a:r>
            <a:endParaRPr lang="it-IT" dirty="0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5244" y="1442277"/>
            <a:ext cx="1000125" cy="74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2169" y="970939"/>
            <a:ext cx="665163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CasellaDiTesto 21"/>
          <p:cNvSpPr txBox="1"/>
          <p:nvPr/>
        </p:nvSpPr>
        <p:spPr>
          <a:xfrm>
            <a:off x="7326572" y="976693"/>
            <a:ext cx="1348104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Vinculin</a:t>
            </a:r>
            <a:endParaRPr lang="it-IT" dirty="0"/>
          </a:p>
        </p:txBody>
      </p:sp>
      <p:sp>
        <p:nvSpPr>
          <p:cNvPr id="23" name="CasellaDiTesto 22"/>
          <p:cNvSpPr txBox="1"/>
          <p:nvPr/>
        </p:nvSpPr>
        <p:spPr>
          <a:xfrm>
            <a:off x="7376313" y="1557516"/>
            <a:ext cx="971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p53</a:t>
            </a:r>
            <a:endParaRPr lang="it-IT" dirty="0"/>
          </a:p>
        </p:txBody>
      </p:sp>
      <p:sp>
        <p:nvSpPr>
          <p:cNvPr id="24" name="CasellaDiTesto 23"/>
          <p:cNvSpPr txBox="1"/>
          <p:nvPr/>
        </p:nvSpPr>
        <p:spPr>
          <a:xfrm>
            <a:off x="7326572" y="2267580"/>
            <a:ext cx="1021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Puma</a:t>
            </a:r>
            <a:endParaRPr lang="it-IT" dirty="0"/>
          </a:p>
        </p:txBody>
      </p:sp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2169" y="2339985"/>
            <a:ext cx="7556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200" y="1273353"/>
            <a:ext cx="243205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ettangolo 27"/>
          <p:cNvSpPr/>
          <p:nvPr/>
        </p:nvSpPr>
        <p:spPr>
          <a:xfrm>
            <a:off x="467544" y="1310134"/>
            <a:ext cx="590814" cy="432048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905" y="4947767"/>
            <a:ext cx="896937" cy="43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CasellaDiTesto 29"/>
          <p:cNvSpPr txBox="1"/>
          <p:nvPr/>
        </p:nvSpPr>
        <p:spPr>
          <a:xfrm>
            <a:off x="1335112" y="4982969"/>
            <a:ext cx="1448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c-</a:t>
            </a:r>
            <a:r>
              <a:rPr lang="it-IT" dirty="0" err="1" smtClean="0"/>
              <a:t>myc</a:t>
            </a:r>
            <a:endParaRPr lang="it-IT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200" y="3662887"/>
            <a:ext cx="3048000" cy="74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CasellaDiTesto 31"/>
          <p:cNvSpPr txBox="1"/>
          <p:nvPr/>
        </p:nvSpPr>
        <p:spPr>
          <a:xfrm>
            <a:off x="3501188" y="3848901"/>
            <a:ext cx="1214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Vinculin</a:t>
            </a:r>
            <a:endParaRPr lang="it-IT" dirty="0"/>
          </a:p>
        </p:txBody>
      </p:sp>
      <p:sp>
        <p:nvSpPr>
          <p:cNvPr id="33" name="Rettangolo 32"/>
          <p:cNvSpPr/>
          <p:nvPr/>
        </p:nvSpPr>
        <p:spPr>
          <a:xfrm>
            <a:off x="480966" y="4914730"/>
            <a:ext cx="590814" cy="432048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Rettangolo 33"/>
          <p:cNvSpPr/>
          <p:nvPr/>
        </p:nvSpPr>
        <p:spPr>
          <a:xfrm>
            <a:off x="474297" y="3852119"/>
            <a:ext cx="678066" cy="432048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55" y="5507633"/>
            <a:ext cx="1106487" cy="80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CasellaDiTesto 20"/>
          <p:cNvSpPr txBox="1"/>
          <p:nvPr/>
        </p:nvSpPr>
        <p:spPr>
          <a:xfrm rot="20232217">
            <a:off x="509475" y="977385"/>
            <a:ext cx="5581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smtClean="0"/>
              <a:t>control</a:t>
            </a:r>
            <a:endParaRPr lang="it-IT" sz="1000" dirty="0"/>
          </a:p>
        </p:txBody>
      </p:sp>
      <p:sp>
        <p:nvSpPr>
          <p:cNvPr id="29" name="CasellaDiTesto 21"/>
          <p:cNvSpPr txBox="1"/>
          <p:nvPr/>
        </p:nvSpPr>
        <p:spPr>
          <a:xfrm rot="20232217">
            <a:off x="717347" y="883170"/>
            <a:ext cx="10743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smtClean="0"/>
              <a:t>Meds433 100nM</a:t>
            </a:r>
            <a:endParaRPr lang="it-IT" sz="1000" dirty="0"/>
          </a:p>
        </p:txBody>
      </p:sp>
      <p:sp>
        <p:nvSpPr>
          <p:cNvPr id="31" name="CasellaDiTesto 20"/>
          <p:cNvSpPr txBox="1"/>
          <p:nvPr/>
        </p:nvSpPr>
        <p:spPr>
          <a:xfrm rot="20232217">
            <a:off x="574756" y="3346269"/>
            <a:ext cx="5581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smtClean="0"/>
              <a:t>control</a:t>
            </a:r>
            <a:endParaRPr lang="it-IT" sz="1000" dirty="0"/>
          </a:p>
        </p:txBody>
      </p:sp>
      <p:sp>
        <p:nvSpPr>
          <p:cNvPr id="35" name="CasellaDiTesto 21"/>
          <p:cNvSpPr txBox="1"/>
          <p:nvPr/>
        </p:nvSpPr>
        <p:spPr>
          <a:xfrm rot="20232217">
            <a:off x="917284" y="3271613"/>
            <a:ext cx="10743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smtClean="0"/>
              <a:t>Meds433 100nM</a:t>
            </a:r>
            <a:endParaRPr lang="it-IT" sz="1000" dirty="0"/>
          </a:p>
        </p:txBody>
      </p:sp>
      <p:sp>
        <p:nvSpPr>
          <p:cNvPr id="36" name="CasellaDiTesto 20"/>
          <p:cNvSpPr txBox="1"/>
          <p:nvPr/>
        </p:nvSpPr>
        <p:spPr>
          <a:xfrm rot="20232217">
            <a:off x="6330164" y="686453"/>
            <a:ext cx="5581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smtClean="0"/>
              <a:t>control</a:t>
            </a:r>
            <a:endParaRPr lang="it-IT" sz="1000" dirty="0"/>
          </a:p>
        </p:txBody>
      </p:sp>
      <p:sp>
        <p:nvSpPr>
          <p:cNvPr id="37" name="CasellaDiTesto 21"/>
          <p:cNvSpPr txBox="1"/>
          <p:nvPr/>
        </p:nvSpPr>
        <p:spPr>
          <a:xfrm rot="20232217">
            <a:off x="6538036" y="592238"/>
            <a:ext cx="10743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smtClean="0"/>
              <a:t>Meds433 100nM</a:t>
            </a:r>
            <a:endParaRPr lang="it-IT" sz="1000" dirty="0"/>
          </a:p>
        </p:txBody>
      </p:sp>
      <p:sp>
        <p:nvSpPr>
          <p:cNvPr id="38" name="CasellaDiTesto 20"/>
          <p:cNvSpPr txBox="1"/>
          <p:nvPr/>
        </p:nvSpPr>
        <p:spPr>
          <a:xfrm rot="20232217">
            <a:off x="6464968" y="2940118"/>
            <a:ext cx="5581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smtClean="0"/>
              <a:t>control</a:t>
            </a:r>
            <a:endParaRPr lang="it-IT" sz="1000" dirty="0"/>
          </a:p>
        </p:txBody>
      </p:sp>
      <p:sp>
        <p:nvSpPr>
          <p:cNvPr id="39" name="CasellaDiTesto 21"/>
          <p:cNvSpPr txBox="1"/>
          <p:nvPr/>
        </p:nvSpPr>
        <p:spPr>
          <a:xfrm rot="20232217">
            <a:off x="6672840" y="2845903"/>
            <a:ext cx="10743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smtClean="0"/>
              <a:t>Meds433 100nM</a:t>
            </a:r>
            <a:endParaRPr lang="it-IT" sz="1000" dirty="0"/>
          </a:p>
        </p:txBody>
      </p:sp>
      <p:sp>
        <p:nvSpPr>
          <p:cNvPr id="40" name="CasellaDiTesto 31"/>
          <p:cNvSpPr txBox="1"/>
          <p:nvPr/>
        </p:nvSpPr>
        <p:spPr>
          <a:xfrm>
            <a:off x="1475656" y="5666244"/>
            <a:ext cx="1316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Cyclin</a:t>
            </a:r>
            <a:r>
              <a:rPr lang="it-IT" dirty="0" smtClean="0"/>
              <a:t> D1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416982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70</Words>
  <Application>Microsoft Macintosh PowerPoint</Application>
  <PresentationFormat>On-screen Show (4:3)</PresentationFormat>
  <Paragraphs>41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Calibri</vt:lpstr>
      <vt:lpstr>Arial</vt:lpstr>
      <vt:lpstr>Tema di Office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Admin</dc:creator>
  <cp:lastModifiedBy>Microsoft Office User</cp:lastModifiedBy>
  <cp:revision>9</cp:revision>
  <dcterms:created xsi:type="dcterms:W3CDTF">2022-02-23T14:57:22Z</dcterms:created>
  <dcterms:modified xsi:type="dcterms:W3CDTF">2022-06-03T15:15:36Z</dcterms:modified>
</cp:coreProperties>
</file>