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0" d="100"/>
          <a:sy n="80" d="100"/>
        </p:scale>
        <p:origin x="710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bio Gentilini" userId="4034a586b8892e76" providerId="LiveId" clId="{B0852BEB-4A08-4C1A-A519-92504D28F10C}"/>
    <pc:docChg chg="modSld">
      <pc:chgData name="Fabio Gentilini" userId="4034a586b8892e76" providerId="LiveId" clId="{B0852BEB-4A08-4C1A-A519-92504D28F10C}" dt="2022-06-14T08:40:15.657" v="25" actId="20577"/>
      <pc:docMkLst>
        <pc:docMk/>
      </pc:docMkLst>
      <pc:sldChg chg="modSp mod">
        <pc:chgData name="Fabio Gentilini" userId="4034a586b8892e76" providerId="LiveId" clId="{B0852BEB-4A08-4C1A-A519-92504D28F10C}" dt="2022-06-14T08:40:15.657" v="25" actId="20577"/>
        <pc:sldMkLst>
          <pc:docMk/>
          <pc:sldMk cId="1528445251" sldId="256"/>
        </pc:sldMkLst>
        <pc:spChg chg="mod">
          <ac:chgData name="Fabio Gentilini" userId="4034a586b8892e76" providerId="LiveId" clId="{B0852BEB-4A08-4C1A-A519-92504D28F10C}" dt="2022-06-14T08:40:15.657" v="25" actId="20577"/>
          <ac:spMkLst>
            <pc:docMk/>
            <pc:sldMk cId="1528445251" sldId="256"/>
            <ac:spMk id="6" creationId="{A42594E0-2483-48F1-34F7-99C317D7B3F2}"/>
          </ac:spMkLst>
        </pc:spChg>
        <pc:picChg chg="mod">
          <ac:chgData name="Fabio Gentilini" userId="4034a586b8892e76" providerId="LiveId" clId="{B0852BEB-4A08-4C1A-A519-92504D28F10C}" dt="2022-06-14T08:39:59.705" v="21" actId="1038"/>
          <ac:picMkLst>
            <pc:docMk/>
            <pc:sldMk cId="1528445251" sldId="256"/>
            <ac:picMk id="5" creationId="{48BB2AA2-2ED9-A3F4-427B-3FFE7460FC4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162EFF7-504A-0FA7-FC4D-4FFEF09CFD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63F92E73-C087-B640-600F-B7EED4F0F1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793B46D-2027-78B9-16EA-163DEF5EF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08D-5064-490A-BAC1-707698896FFA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EDE9A8C-57F9-A0A6-33D6-9830EE074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FE32373-11FD-3FD1-A427-8D6C402E6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8B43-74D6-42C5-A307-474F05162EA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7699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8CC773A-1780-3121-7FB0-53750F350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892E87A-58FC-6D20-EA20-8A7AC054D8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806E1F9-AD7F-5BBD-FC21-C96545A6C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08D-5064-490A-BAC1-707698896FFA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03AB609-50AA-02FA-C43D-6148DB948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A85930B-A3C1-DE97-60BB-54363613D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8B43-74D6-42C5-A307-474F05162EA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316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AE5EA7D5-4802-8A8B-5F18-E568B0BF22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8D40904-7B23-2023-C5A7-B78FBE59C2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9810C98-CE8E-16ED-929A-11E03C8BD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08D-5064-490A-BAC1-707698896FFA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F8CFE0B-D6CE-39BE-57DE-8D73047EF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B8FA851-1F5C-18A5-389C-75C577243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8B43-74D6-42C5-A307-474F05162EA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683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1D594D-10A6-6CDA-E37A-AA40552D1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D4BDB0C-F9E6-2108-C624-E165C22466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79819D8-9EBE-38E9-9AAD-777562959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08D-5064-490A-BAC1-707698896FFA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635F0AE-B8FF-3A26-DCD9-9312126B6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EC939A-ACA5-148D-8FD2-8560E5F16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8B43-74D6-42C5-A307-474F05162EA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931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302736-5733-6BE4-3485-4A065F84E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BE9EFF4-4FC8-DE11-1B82-15634A7D72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0F9D56E-94CE-73D6-0B82-0A39069A7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08D-5064-490A-BAC1-707698896FFA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E254C10-BBB6-23FA-5483-13F684EFE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4489216-124B-627A-8868-219EE085A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8B43-74D6-42C5-A307-474F05162EA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0298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8ABE2B-7C12-A7E0-052E-11D82F74F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9478462-B687-9B4C-FC00-C939ECAB07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1D77262-6724-B7F6-9832-70D79B7B19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3CDFAF5-9C96-1144-B47D-9B3D58CFA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08D-5064-490A-BAC1-707698896FFA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A1A0680-8BCB-2810-E36F-82E6D4B5E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024E4CD-BC21-39F2-8E39-4FCD28EEE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8B43-74D6-42C5-A307-474F05162EA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537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AF6E3DD-3744-8E9A-59BA-19C095F7B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B476D19-026F-3821-CC7B-A580EA0043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71C5E40-800F-FCA3-2C9A-B8E79E18F6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E8B867F2-C5A8-D110-0C64-8306B70256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97F9AADF-0FBA-67F6-A26D-F28D16FCF8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D5C113F-67EA-915B-371A-198BBC446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08D-5064-490A-BAC1-707698896FFA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B681788B-C222-252B-D2A9-36EED18A3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8D1E6708-D1E6-F63B-8DC9-18126A006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8B43-74D6-42C5-A307-474F05162EA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4013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4E2A0E-4F2B-F8F5-E70F-E98CDECB8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4E9F944D-468D-F36E-BF95-80B4E0067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08D-5064-490A-BAC1-707698896FFA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C2049EF-3917-58C6-3E6A-A98CCF915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0A7576E-CA29-FDAB-6D67-C30D760C2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8B43-74D6-42C5-A307-474F05162EA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901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E69452E2-45CF-96F6-42BE-6E423C683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08D-5064-490A-BAC1-707698896FFA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78EAB6D-E122-1C51-5793-AC6ED624E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3D58275-6252-85A1-6440-A4FCDCC3E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8B43-74D6-42C5-A307-474F05162EA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3047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5686D5-6D17-1739-CAF5-1DCE17AAC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3A0AA95-C9BC-C02C-5328-E91CB5CEF1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2164AB9-1ECD-7EF9-84F6-247638FC3E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D3D0F46-489D-F5D7-0636-253023DBE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08D-5064-490A-BAC1-707698896FFA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12F08C0-E627-E29D-B83A-AE082F41B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9E066F0-E83A-032E-5F31-A4431FC6E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8B43-74D6-42C5-A307-474F05162EA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4389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8EADCD4-78EC-F7FF-91CB-45C731687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7ABF341-29F5-6851-5680-606C1DC041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52EFDEB-941C-9FEC-8B31-A40C6A8D96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851300F-13DD-BE04-BAA7-9CFA7390E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08D-5064-490A-BAC1-707698896FFA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33B67F6-3414-2A55-E4AC-AA230FAD2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AE69CF3-E1BC-96DC-2101-B8728EFE7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8B43-74D6-42C5-A307-474F05162EA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997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72190DD6-2E22-C640-8979-26E37707E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CC87634-281E-4CF1-9509-D0A0F67EA1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1EA04AA-938E-D5A8-39DB-1D88488F8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3008D-5064-490A-BAC1-707698896FFA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DD6CA12-596F-8842-616D-BBF1520B2C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CEF1F23-2C11-F5DC-A59C-9C9ADE18D5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B8B43-74D6-42C5-A307-474F05162EA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777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48BB2AA2-2ED9-A3F4-427B-3FFE7460FC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134" y="0"/>
            <a:ext cx="5819703" cy="6113027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A42594E0-2483-48F1-34F7-99C317D7B3F2}"/>
              </a:ext>
            </a:extLst>
          </p:cNvPr>
          <p:cNvSpPr txBox="1"/>
          <p:nvPr/>
        </p:nvSpPr>
        <p:spPr>
          <a:xfrm>
            <a:off x="1743076" y="5867400"/>
            <a:ext cx="90773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Supp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figure 1: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7-days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rolling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average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Covid-19 new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cases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A) and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deaths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B), in the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period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september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2021-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february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2022 (19). C)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Number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fully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sequenced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positive samples in the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same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period</a:t>
            </a:r>
            <a:r>
              <a:rPr lang="it-IT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19).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44525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Fabio Gentilini</dc:creator>
  <cp:lastModifiedBy>Fabio Gentilini</cp:lastModifiedBy>
  <cp:revision>1</cp:revision>
  <dcterms:created xsi:type="dcterms:W3CDTF">2022-06-14T08:33:15Z</dcterms:created>
  <dcterms:modified xsi:type="dcterms:W3CDTF">2022-06-14T08:40:17Z</dcterms:modified>
</cp:coreProperties>
</file>