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762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6E1AD-3CBF-440D-B2C1-6176E4A77D78}" type="datetimeFigureOut">
              <a:rPr lang="it-IT" smtClean="0"/>
              <a:t>08/07/2024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735FC-5A88-4A8C-86C0-D07459D0CB6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19675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6E1AD-3CBF-440D-B2C1-6176E4A77D78}" type="datetimeFigureOut">
              <a:rPr lang="it-IT" smtClean="0"/>
              <a:t>08/07/2024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735FC-5A88-4A8C-86C0-D07459D0CB6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116744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6E1AD-3CBF-440D-B2C1-6176E4A77D78}" type="datetimeFigureOut">
              <a:rPr lang="it-IT" smtClean="0"/>
              <a:t>08/07/2024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735FC-5A88-4A8C-86C0-D07459D0CB6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61082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6E1AD-3CBF-440D-B2C1-6176E4A77D78}" type="datetimeFigureOut">
              <a:rPr lang="it-IT" smtClean="0"/>
              <a:t>08/07/2024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735FC-5A88-4A8C-86C0-D07459D0CB6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646002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6E1AD-3CBF-440D-B2C1-6176E4A77D78}" type="datetimeFigureOut">
              <a:rPr lang="it-IT" smtClean="0"/>
              <a:t>08/07/2024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735FC-5A88-4A8C-86C0-D07459D0CB6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09938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6E1AD-3CBF-440D-B2C1-6176E4A77D78}" type="datetimeFigureOut">
              <a:rPr lang="it-IT" smtClean="0"/>
              <a:t>08/07/2024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735FC-5A88-4A8C-86C0-D07459D0CB6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71458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6E1AD-3CBF-440D-B2C1-6176E4A77D78}" type="datetimeFigureOut">
              <a:rPr lang="it-IT" smtClean="0"/>
              <a:t>08/07/2024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735FC-5A88-4A8C-86C0-D07459D0CB6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274709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6E1AD-3CBF-440D-B2C1-6176E4A77D78}" type="datetimeFigureOut">
              <a:rPr lang="it-IT" smtClean="0"/>
              <a:t>08/07/2024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735FC-5A88-4A8C-86C0-D07459D0CB6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08068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6E1AD-3CBF-440D-B2C1-6176E4A77D78}" type="datetimeFigureOut">
              <a:rPr lang="it-IT" smtClean="0"/>
              <a:t>08/07/2024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735FC-5A88-4A8C-86C0-D07459D0CB6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98690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6E1AD-3CBF-440D-B2C1-6176E4A77D78}" type="datetimeFigureOut">
              <a:rPr lang="it-IT" smtClean="0"/>
              <a:t>08/07/2024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735FC-5A88-4A8C-86C0-D07459D0CB6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294104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6E1AD-3CBF-440D-B2C1-6176E4A77D78}" type="datetimeFigureOut">
              <a:rPr lang="it-IT" smtClean="0"/>
              <a:t>08/07/2024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735FC-5A88-4A8C-86C0-D07459D0CB6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15160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26E1AD-3CBF-440D-B2C1-6176E4A77D78}" type="datetimeFigureOut">
              <a:rPr lang="it-IT" smtClean="0"/>
              <a:t>08/07/2024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1735FC-5A88-4A8C-86C0-D07459D0CB6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40476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C:\Users\luigi.parrotta\Desktop\Articoli\Citrus\Materiale nuovo Citrus\SM 2 NV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1311565"/>
            <a:ext cx="5634182" cy="348903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CasellaDiTesto 4"/>
          <p:cNvSpPr txBox="1"/>
          <p:nvPr/>
        </p:nvSpPr>
        <p:spPr>
          <a:xfrm>
            <a:off x="3048000" y="5061527"/>
            <a:ext cx="5791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/>
              <a:t>Supplementary figure 2</a:t>
            </a:r>
            <a:r>
              <a:rPr lang="en-US" sz="1200" dirty="0"/>
              <a:t>. </a:t>
            </a:r>
            <a:endParaRPr lang="it-IT" sz="1200" dirty="0"/>
          </a:p>
          <a:p>
            <a:pPr algn="just"/>
            <a:r>
              <a:rPr lang="en-US" sz="1200" dirty="0"/>
              <a:t>Average number of pollen tubes at the base of the style based on 15 flowers analyzed for each sample: 15°C self and cross and 25°C self and cross-pollinated. The data were analyzed by one-way ANOVA test, with Tukey’s post-test. Values of p &lt; 0.05 were considered statistically significant. Different letters indicate significant differences at p &lt; 0.05. </a:t>
            </a:r>
            <a:r>
              <a:rPr lang="en-GB" sz="1200" dirty="0"/>
              <a:t>Means ± S.D.</a:t>
            </a:r>
            <a:endParaRPr lang="it-IT" sz="1200" dirty="0"/>
          </a:p>
          <a:p>
            <a:pPr algn="just"/>
            <a:endParaRPr lang="it-IT" sz="1200" dirty="0"/>
          </a:p>
        </p:txBody>
      </p:sp>
    </p:spTree>
    <p:extLst>
      <p:ext uri="{BB962C8B-B14F-4D97-AF65-F5344CB8AC3E}">
        <p14:creationId xmlns:p14="http://schemas.microsoft.com/office/powerpoint/2010/main" val="180164263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77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Stefano Del Duca</dc:creator>
  <cp:lastModifiedBy>Maria Cecilia Pecci</cp:lastModifiedBy>
  <cp:revision>1</cp:revision>
  <dcterms:created xsi:type="dcterms:W3CDTF">2020-07-06T08:03:25Z</dcterms:created>
  <dcterms:modified xsi:type="dcterms:W3CDTF">2024-07-08T12:05:51Z</dcterms:modified>
</cp:coreProperties>
</file>