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76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6988D-B859-476F-A3E0-AB726FE19E5B}" type="datetimeFigureOut">
              <a:rPr lang="it-IT" smtClean="0"/>
              <a:t>08/07/2024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3935C-1660-4C3B-8A00-53D52248A6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5699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6988D-B859-476F-A3E0-AB726FE19E5B}" type="datetimeFigureOut">
              <a:rPr lang="it-IT" smtClean="0"/>
              <a:t>08/07/2024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3935C-1660-4C3B-8A00-53D52248A6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59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6988D-B859-476F-A3E0-AB726FE19E5B}" type="datetimeFigureOut">
              <a:rPr lang="it-IT" smtClean="0"/>
              <a:t>08/07/2024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3935C-1660-4C3B-8A00-53D52248A6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5371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6988D-B859-476F-A3E0-AB726FE19E5B}" type="datetimeFigureOut">
              <a:rPr lang="it-IT" smtClean="0"/>
              <a:t>08/07/2024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3935C-1660-4C3B-8A00-53D52248A6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7455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6988D-B859-476F-A3E0-AB726FE19E5B}" type="datetimeFigureOut">
              <a:rPr lang="it-IT" smtClean="0"/>
              <a:t>08/07/2024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3935C-1660-4C3B-8A00-53D52248A6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599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6988D-B859-476F-A3E0-AB726FE19E5B}" type="datetimeFigureOut">
              <a:rPr lang="it-IT" smtClean="0"/>
              <a:t>08/07/2024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3935C-1660-4C3B-8A00-53D52248A6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921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6988D-B859-476F-A3E0-AB726FE19E5B}" type="datetimeFigureOut">
              <a:rPr lang="it-IT" smtClean="0"/>
              <a:t>08/07/2024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3935C-1660-4C3B-8A00-53D52248A6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8923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6988D-B859-476F-A3E0-AB726FE19E5B}" type="datetimeFigureOut">
              <a:rPr lang="it-IT" smtClean="0"/>
              <a:t>08/07/2024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3935C-1660-4C3B-8A00-53D52248A6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3233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6988D-B859-476F-A3E0-AB726FE19E5B}" type="datetimeFigureOut">
              <a:rPr lang="it-IT" smtClean="0"/>
              <a:t>08/07/2024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3935C-1660-4C3B-8A00-53D52248A6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320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6988D-B859-476F-A3E0-AB726FE19E5B}" type="datetimeFigureOut">
              <a:rPr lang="it-IT" smtClean="0"/>
              <a:t>08/07/2024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3935C-1660-4C3B-8A00-53D52248A6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2927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6988D-B859-476F-A3E0-AB726FE19E5B}" type="datetimeFigureOut">
              <a:rPr lang="it-IT" smtClean="0"/>
              <a:t>08/07/2024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3935C-1660-4C3B-8A00-53D52248A6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8757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6988D-B859-476F-A3E0-AB726FE19E5B}" type="datetimeFigureOut">
              <a:rPr lang="it-IT" smtClean="0"/>
              <a:t>08/07/2024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3935C-1660-4C3B-8A00-53D52248A6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0684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F:\SI Citrus\Materiale catania\Fig material and methods (2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688" y="1480617"/>
            <a:ext cx="6093460" cy="234505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asellaDiTesto 4"/>
          <p:cNvSpPr txBox="1"/>
          <p:nvPr/>
        </p:nvSpPr>
        <p:spPr>
          <a:xfrm>
            <a:off x="3195782" y="4248728"/>
            <a:ext cx="713047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/>
              <a:t>Supplementary figure 1. </a:t>
            </a:r>
            <a:endParaRPr lang="it-IT" sz="1200" dirty="0"/>
          </a:p>
          <a:p>
            <a:pPr algn="just"/>
            <a:r>
              <a:rPr lang="en-US" sz="1200" i="1" dirty="0"/>
              <a:t>C. clementine</a:t>
            </a:r>
            <a:r>
              <a:rPr lang="en-US" sz="1200" dirty="0"/>
              <a:t> plants grown in pots were exposed to constant temperature (15 and 25°C) in growth chambers (16/8 h, light/dark) with flower buds at first petal appearance (a). One day before </a:t>
            </a:r>
            <a:r>
              <a:rPr lang="en-US" sz="1200" dirty="0" err="1"/>
              <a:t>anthesis</a:t>
            </a:r>
            <a:r>
              <a:rPr lang="en-US" sz="1200" dirty="0"/>
              <a:t> (b) pistils were pollinated with </a:t>
            </a:r>
            <a:r>
              <a:rPr lang="en-US" sz="1200" i="1" dirty="0"/>
              <a:t>C. clementine</a:t>
            </a:r>
            <a:r>
              <a:rPr lang="en-US" sz="1200" dirty="0"/>
              <a:t> pollen for incompatible crossing (c) and </a:t>
            </a:r>
            <a:r>
              <a:rPr lang="en-US" sz="1200" i="1" dirty="0" err="1"/>
              <a:t>Poncirus</a:t>
            </a:r>
            <a:r>
              <a:rPr lang="en-US" sz="1200" i="1" dirty="0"/>
              <a:t> </a:t>
            </a:r>
            <a:r>
              <a:rPr lang="en-US" sz="1200" i="1" dirty="0" err="1"/>
              <a:t>trifoliata</a:t>
            </a:r>
            <a:r>
              <a:rPr lang="en-US" sz="1200" i="1" dirty="0"/>
              <a:t> </a:t>
            </a:r>
            <a:r>
              <a:rPr lang="en-US" sz="1200" dirty="0"/>
              <a:t>pollen for compatible crossing (d). </a:t>
            </a:r>
            <a:r>
              <a:rPr lang="en-US" sz="1200" dirty="0" err="1"/>
              <a:t>Unpollinated</a:t>
            </a:r>
            <a:r>
              <a:rPr lang="en-US" sz="1200" dirty="0"/>
              <a:t> pistil were used as control (e).</a:t>
            </a:r>
            <a:endParaRPr lang="it-IT" sz="1200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229815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Stefano Del Duca</dc:creator>
  <cp:lastModifiedBy>Maria Cecilia Pecci</cp:lastModifiedBy>
  <cp:revision>1</cp:revision>
  <dcterms:created xsi:type="dcterms:W3CDTF">2020-07-06T08:01:08Z</dcterms:created>
  <dcterms:modified xsi:type="dcterms:W3CDTF">2024-07-08T12:05:02Z</dcterms:modified>
</cp:coreProperties>
</file>