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FF4B1F-370B-439D-89A5-E11978DC9149}" v="2" dt="2025-11-26T08:40:15.5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4" d="100"/>
          <a:sy n="54" d="100"/>
        </p:scale>
        <p:origin x="84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olo Scudieri" userId="47e7112b-2cda-468f-8cec-740184415a8a" providerId="ADAL" clId="{7B339A98-1F7A-4DA8-88AE-3C1514A3FD5E}"/>
    <pc:docChg chg="undo custSel addSld modSld">
      <pc:chgData name="Paolo Scudieri" userId="47e7112b-2cda-468f-8cec-740184415a8a" providerId="ADAL" clId="{7B339A98-1F7A-4DA8-88AE-3C1514A3FD5E}" dt="2025-11-26T08:40:27.846" v="298" actId="478"/>
      <pc:docMkLst>
        <pc:docMk/>
      </pc:docMkLst>
      <pc:sldChg chg="addSp delSp modSp mod">
        <pc:chgData name="Paolo Scudieri" userId="47e7112b-2cda-468f-8cec-740184415a8a" providerId="ADAL" clId="{7B339A98-1F7A-4DA8-88AE-3C1514A3FD5E}" dt="2025-11-26T08:39:56.178" v="292" actId="478"/>
        <pc:sldMkLst>
          <pc:docMk/>
          <pc:sldMk cId="2205247962" sldId="256"/>
        </pc:sldMkLst>
        <pc:spChg chg="add mod">
          <ac:chgData name="Paolo Scudieri" userId="47e7112b-2cda-468f-8cec-740184415a8a" providerId="ADAL" clId="{7B339A98-1F7A-4DA8-88AE-3C1514A3FD5E}" dt="2025-10-27T08:49:50.691" v="273" actId="1038"/>
          <ac:spMkLst>
            <pc:docMk/>
            <pc:sldMk cId="2205247962" sldId="256"/>
            <ac:spMk id="2" creationId="{E1F69F8E-7844-B9EF-69B0-DD1B87D83917}"/>
          </ac:spMkLst>
        </pc:spChg>
        <pc:spChg chg="add mod">
          <ac:chgData name="Paolo Scudieri" userId="47e7112b-2cda-468f-8cec-740184415a8a" providerId="ADAL" clId="{7B339A98-1F7A-4DA8-88AE-3C1514A3FD5E}" dt="2025-10-27T08:49:50.691" v="273" actId="1038"/>
          <ac:spMkLst>
            <pc:docMk/>
            <pc:sldMk cId="2205247962" sldId="256"/>
            <ac:spMk id="3" creationId="{FF5B7800-833D-8418-0EBA-40FE16EE3961}"/>
          </ac:spMkLst>
        </pc:spChg>
        <pc:spChg chg="add mod">
          <ac:chgData name="Paolo Scudieri" userId="47e7112b-2cda-468f-8cec-740184415a8a" providerId="ADAL" clId="{7B339A98-1F7A-4DA8-88AE-3C1514A3FD5E}" dt="2025-10-27T08:49:50.691" v="273" actId="1038"/>
          <ac:spMkLst>
            <pc:docMk/>
            <pc:sldMk cId="2205247962" sldId="256"/>
            <ac:spMk id="4" creationId="{B76C4623-135A-5527-B9DF-739B3A019EBE}"/>
          </ac:spMkLst>
        </pc:spChg>
        <pc:spChg chg="mod">
          <ac:chgData name="Paolo Scudieri" userId="47e7112b-2cda-468f-8cec-740184415a8a" providerId="ADAL" clId="{7B339A98-1F7A-4DA8-88AE-3C1514A3FD5E}" dt="2025-10-27T08:39:08.736" v="72" actId="20577"/>
          <ac:spMkLst>
            <pc:docMk/>
            <pc:sldMk cId="2205247962" sldId="256"/>
            <ac:spMk id="6" creationId="{B227F34F-6FB1-1B53-30F4-99C4EF202C91}"/>
          </ac:spMkLst>
        </pc:spChg>
        <pc:spChg chg="mod">
          <ac:chgData name="Paolo Scudieri" userId="47e7112b-2cda-468f-8cec-740184415a8a" providerId="ADAL" clId="{7B339A98-1F7A-4DA8-88AE-3C1514A3FD5E}" dt="2025-10-27T08:49:09.107" v="251" actId="1036"/>
          <ac:spMkLst>
            <pc:docMk/>
            <pc:sldMk cId="2205247962" sldId="256"/>
            <ac:spMk id="7" creationId="{BA869581-1AD5-2A1F-F016-5347302AAFBF}"/>
          </ac:spMkLst>
        </pc:spChg>
        <pc:spChg chg="mod">
          <ac:chgData name="Paolo Scudieri" userId="47e7112b-2cda-468f-8cec-740184415a8a" providerId="ADAL" clId="{7B339A98-1F7A-4DA8-88AE-3C1514A3FD5E}" dt="2025-10-27T08:49:09.107" v="251" actId="1036"/>
          <ac:spMkLst>
            <pc:docMk/>
            <pc:sldMk cId="2205247962" sldId="256"/>
            <ac:spMk id="8" creationId="{164E90AD-FE25-BFBF-D99B-C80A803B793A}"/>
          </ac:spMkLst>
        </pc:spChg>
        <pc:spChg chg="mod">
          <ac:chgData name="Paolo Scudieri" userId="47e7112b-2cda-468f-8cec-740184415a8a" providerId="ADAL" clId="{7B339A98-1F7A-4DA8-88AE-3C1514A3FD5E}" dt="2025-10-27T08:49:09.107" v="251" actId="1036"/>
          <ac:spMkLst>
            <pc:docMk/>
            <pc:sldMk cId="2205247962" sldId="256"/>
            <ac:spMk id="9" creationId="{EF9DEE87-00DA-E7FF-D505-F06C571F9EC4}"/>
          </ac:spMkLst>
        </pc:spChg>
        <pc:spChg chg="mod">
          <ac:chgData name="Paolo Scudieri" userId="47e7112b-2cda-468f-8cec-740184415a8a" providerId="ADAL" clId="{7B339A98-1F7A-4DA8-88AE-3C1514A3FD5E}" dt="2025-10-27T08:49:09.107" v="251" actId="1036"/>
          <ac:spMkLst>
            <pc:docMk/>
            <pc:sldMk cId="2205247962" sldId="256"/>
            <ac:spMk id="10" creationId="{DCCD623F-CE2B-2CB1-5B05-7C871CB20362}"/>
          </ac:spMkLst>
        </pc:spChg>
        <pc:spChg chg="mod">
          <ac:chgData name="Paolo Scudieri" userId="47e7112b-2cda-468f-8cec-740184415a8a" providerId="ADAL" clId="{7B339A98-1F7A-4DA8-88AE-3C1514A3FD5E}" dt="2025-10-27T08:49:09.107" v="251" actId="1036"/>
          <ac:spMkLst>
            <pc:docMk/>
            <pc:sldMk cId="2205247962" sldId="256"/>
            <ac:spMk id="11" creationId="{9619ABA0-1419-EB60-2769-D4362F2EDD71}"/>
          </ac:spMkLst>
        </pc:spChg>
        <pc:spChg chg="mod">
          <ac:chgData name="Paolo Scudieri" userId="47e7112b-2cda-468f-8cec-740184415a8a" providerId="ADAL" clId="{7B339A98-1F7A-4DA8-88AE-3C1514A3FD5E}" dt="2025-10-27T08:49:09.107" v="251" actId="1036"/>
          <ac:spMkLst>
            <pc:docMk/>
            <pc:sldMk cId="2205247962" sldId="256"/>
            <ac:spMk id="12" creationId="{D976D75D-BCB2-1025-46FF-2ACD57722E04}"/>
          </ac:spMkLst>
        </pc:spChg>
        <pc:spChg chg="mod">
          <ac:chgData name="Paolo Scudieri" userId="47e7112b-2cda-468f-8cec-740184415a8a" providerId="ADAL" clId="{7B339A98-1F7A-4DA8-88AE-3C1514A3FD5E}" dt="2025-10-27T08:49:09.107" v="251" actId="1036"/>
          <ac:spMkLst>
            <pc:docMk/>
            <pc:sldMk cId="2205247962" sldId="256"/>
            <ac:spMk id="13" creationId="{BBE32210-91C4-3C8F-FA80-8A2742139FB2}"/>
          </ac:spMkLst>
        </pc:spChg>
        <pc:spChg chg="mod">
          <ac:chgData name="Paolo Scudieri" userId="47e7112b-2cda-468f-8cec-740184415a8a" providerId="ADAL" clId="{7B339A98-1F7A-4DA8-88AE-3C1514A3FD5E}" dt="2025-10-27T08:49:09.107" v="251" actId="1036"/>
          <ac:spMkLst>
            <pc:docMk/>
            <pc:sldMk cId="2205247962" sldId="256"/>
            <ac:spMk id="14" creationId="{A04031C3-66D1-6083-8382-0057D1804258}"/>
          </ac:spMkLst>
        </pc:spChg>
        <pc:spChg chg="mod">
          <ac:chgData name="Paolo Scudieri" userId="47e7112b-2cda-468f-8cec-740184415a8a" providerId="ADAL" clId="{7B339A98-1F7A-4DA8-88AE-3C1514A3FD5E}" dt="2025-10-27T08:49:09.107" v="251" actId="1036"/>
          <ac:spMkLst>
            <pc:docMk/>
            <pc:sldMk cId="2205247962" sldId="256"/>
            <ac:spMk id="15" creationId="{632ADEDA-B1AA-D610-F0EC-F09633AA2DBE}"/>
          </ac:spMkLst>
        </pc:spChg>
        <pc:spChg chg="mod">
          <ac:chgData name="Paolo Scudieri" userId="47e7112b-2cda-468f-8cec-740184415a8a" providerId="ADAL" clId="{7B339A98-1F7A-4DA8-88AE-3C1514A3FD5E}" dt="2025-10-27T08:49:09.107" v="251" actId="1036"/>
          <ac:spMkLst>
            <pc:docMk/>
            <pc:sldMk cId="2205247962" sldId="256"/>
            <ac:spMk id="16" creationId="{359E805D-893D-88FD-C0DF-F3AB64AD3B1A}"/>
          </ac:spMkLst>
        </pc:spChg>
        <pc:spChg chg="add mod">
          <ac:chgData name="Paolo Scudieri" userId="47e7112b-2cda-468f-8cec-740184415a8a" providerId="ADAL" clId="{7B339A98-1F7A-4DA8-88AE-3C1514A3FD5E}" dt="2025-10-27T08:49:50.691" v="273" actId="1038"/>
          <ac:spMkLst>
            <pc:docMk/>
            <pc:sldMk cId="2205247962" sldId="256"/>
            <ac:spMk id="17" creationId="{CC9DA408-537A-67F4-F8D8-1572CE6ADFB6}"/>
          </ac:spMkLst>
        </pc:spChg>
        <pc:spChg chg="add del">
          <ac:chgData name="Paolo Scudieri" userId="47e7112b-2cda-468f-8cec-740184415a8a" providerId="ADAL" clId="{7B339A98-1F7A-4DA8-88AE-3C1514A3FD5E}" dt="2025-11-26T08:39:39.536" v="286" actId="22"/>
          <ac:spMkLst>
            <pc:docMk/>
            <pc:sldMk cId="2205247962" sldId="256"/>
            <ac:spMk id="19" creationId="{56E3E639-ECDF-805D-0242-565A201D74EC}"/>
          </ac:spMkLst>
        </pc:spChg>
        <pc:spChg chg="add mod">
          <ac:chgData name="Paolo Scudieri" userId="47e7112b-2cda-468f-8cec-740184415a8a" providerId="ADAL" clId="{7B339A98-1F7A-4DA8-88AE-3C1514A3FD5E}" dt="2025-10-27T08:49:50.691" v="273" actId="1038"/>
          <ac:spMkLst>
            <pc:docMk/>
            <pc:sldMk cId="2205247962" sldId="256"/>
            <ac:spMk id="20" creationId="{28FBEBC0-B993-1713-F2AE-098CCA2DBD2E}"/>
          </ac:spMkLst>
        </pc:spChg>
        <pc:spChg chg="add mod">
          <ac:chgData name="Paolo Scudieri" userId="47e7112b-2cda-468f-8cec-740184415a8a" providerId="ADAL" clId="{7B339A98-1F7A-4DA8-88AE-3C1514A3FD5E}" dt="2025-10-27T08:49:50.691" v="273" actId="1038"/>
          <ac:spMkLst>
            <pc:docMk/>
            <pc:sldMk cId="2205247962" sldId="256"/>
            <ac:spMk id="21" creationId="{F6ACB2E6-D367-D956-3E83-48449094874C}"/>
          </ac:spMkLst>
        </pc:spChg>
        <pc:spChg chg="add mod">
          <ac:chgData name="Paolo Scudieri" userId="47e7112b-2cda-468f-8cec-740184415a8a" providerId="ADAL" clId="{7B339A98-1F7A-4DA8-88AE-3C1514A3FD5E}" dt="2025-10-27T08:49:50.691" v="273" actId="1038"/>
          <ac:spMkLst>
            <pc:docMk/>
            <pc:sldMk cId="2205247962" sldId="256"/>
            <ac:spMk id="22" creationId="{B65091E1-53A0-9533-F0FE-1EB92CD79DB1}"/>
          </ac:spMkLst>
        </pc:spChg>
        <pc:spChg chg="add mod">
          <ac:chgData name="Paolo Scudieri" userId="47e7112b-2cda-468f-8cec-740184415a8a" providerId="ADAL" clId="{7B339A98-1F7A-4DA8-88AE-3C1514A3FD5E}" dt="2025-10-27T08:49:50.691" v="273" actId="1038"/>
          <ac:spMkLst>
            <pc:docMk/>
            <pc:sldMk cId="2205247962" sldId="256"/>
            <ac:spMk id="23" creationId="{045256F2-75E0-24FD-F1C3-53CE621E8415}"/>
          </ac:spMkLst>
        </pc:spChg>
        <pc:spChg chg="add del mod">
          <ac:chgData name="Paolo Scudieri" userId="47e7112b-2cda-468f-8cec-740184415a8a" providerId="ADAL" clId="{7B339A98-1F7A-4DA8-88AE-3C1514A3FD5E}" dt="2025-11-26T08:39:47.725" v="288" actId="478"/>
          <ac:spMkLst>
            <pc:docMk/>
            <pc:sldMk cId="2205247962" sldId="256"/>
            <ac:spMk id="24" creationId="{7E472861-8A11-A903-8D53-A8F05669537B}"/>
          </ac:spMkLst>
        </pc:spChg>
        <pc:spChg chg="add del mod">
          <ac:chgData name="Paolo Scudieri" userId="47e7112b-2cda-468f-8cec-740184415a8a" providerId="ADAL" clId="{7B339A98-1F7A-4DA8-88AE-3C1514A3FD5E}" dt="2025-11-26T08:39:54.161" v="291" actId="478"/>
          <ac:spMkLst>
            <pc:docMk/>
            <pc:sldMk cId="2205247962" sldId="256"/>
            <ac:spMk id="25" creationId="{1E45B857-3C33-5504-0CA3-94825F90476F}"/>
          </ac:spMkLst>
        </pc:spChg>
        <pc:spChg chg="add del mod">
          <ac:chgData name="Paolo Scudieri" userId="47e7112b-2cda-468f-8cec-740184415a8a" providerId="ADAL" clId="{7B339A98-1F7A-4DA8-88AE-3C1514A3FD5E}" dt="2025-11-26T08:39:56.178" v="292" actId="478"/>
          <ac:spMkLst>
            <pc:docMk/>
            <pc:sldMk cId="2205247962" sldId="256"/>
            <ac:spMk id="26" creationId="{D43ED3E9-B8F2-1D80-6A1D-4339FC8B6F0B}"/>
          </ac:spMkLst>
        </pc:spChg>
        <pc:spChg chg="add del mod">
          <ac:chgData name="Paolo Scudieri" userId="47e7112b-2cda-468f-8cec-740184415a8a" providerId="ADAL" clId="{7B339A98-1F7A-4DA8-88AE-3C1514A3FD5E}" dt="2025-11-26T08:39:50.203" v="289" actId="478"/>
          <ac:spMkLst>
            <pc:docMk/>
            <pc:sldMk cId="2205247962" sldId="256"/>
            <ac:spMk id="27" creationId="{862B1035-AC3D-1703-0B7F-53786422CC49}"/>
          </ac:spMkLst>
        </pc:spChg>
        <pc:spChg chg="add del mod">
          <ac:chgData name="Paolo Scudieri" userId="47e7112b-2cda-468f-8cec-740184415a8a" providerId="ADAL" clId="{7B339A98-1F7A-4DA8-88AE-3C1514A3FD5E}" dt="2025-11-26T08:39:52.728" v="290" actId="478"/>
          <ac:spMkLst>
            <pc:docMk/>
            <pc:sldMk cId="2205247962" sldId="256"/>
            <ac:spMk id="28" creationId="{37237BCE-F83E-5330-104F-01EA689A9E78}"/>
          </ac:spMkLst>
        </pc:spChg>
      </pc:sldChg>
      <pc:sldChg chg="addSp delSp modSp mod">
        <pc:chgData name="Paolo Scudieri" userId="47e7112b-2cda-468f-8cec-740184415a8a" providerId="ADAL" clId="{7B339A98-1F7A-4DA8-88AE-3C1514A3FD5E}" dt="2025-11-26T08:40:27.846" v="298" actId="478"/>
        <pc:sldMkLst>
          <pc:docMk/>
          <pc:sldMk cId="85541213" sldId="257"/>
        </pc:sldMkLst>
        <pc:spChg chg="add del mod">
          <ac:chgData name="Paolo Scudieri" userId="47e7112b-2cda-468f-8cec-740184415a8a" providerId="ADAL" clId="{7B339A98-1F7A-4DA8-88AE-3C1514A3FD5E}" dt="2025-11-26T08:40:25.543" v="297" actId="478"/>
          <ac:spMkLst>
            <pc:docMk/>
            <pc:sldMk cId="85541213" sldId="257"/>
            <ac:spMk id="2" creationId="{F89E1E51-4553-E390-8CF0-181EE81AD412}"/>
          </ac:spMkLst>
        </pc:spChg>
        <pc:spChg chg="mod">
          <ac:chgData name="Paolo Scudieri" userId="47e7112b-2cda-468f-8cec-740184415a8a" providerId="ADAL" clId="{7B339A98-1F7A-4DA8-88AE-3C1514A3FD5E}" dt="2025-10-27T08:39:45.113" v="75" actId="6549"/>
          <ac:spMkLst>
            <pc:docMk/>
            <pc:sldMk cId="85541213" sldId="257"/>
            <ac:spMk id="4" creationId="{EDC5545D-C768-1499-2FFC-1A86C854881D}"/>
          </ac:spMkLst>
        </pc:spChg>
        <pc:spChg chg="del mod">
          <ac:chgData name="Paolo Scudieri" userId="47e7112b-2cda-468f-8cec-740184415a8a" providerId="ADAL" clId="{7B339A98-1F7A-4DA8-88AE-3C1514A3FD5E}" dt="2025-11-26T08:40:20.533" v="294" actId="478"/>
          <ac:spMkLst>
            <pc:docMk/>
            <pc:sldMk cId="85541213" sldId="257"/>
            <ac:spMk id="15" creationId="{5F4DA1A7-1833-958C-52C3-10E35E17827B}"/>
          </ac:spMkLst>
        </pc:spChg>
        <pc:spChg chg="add del mod">
          <ac:chgData name="Paolo Scudieri" userId="47e7112b-2cda-468f-8cec-740184415a8a" providerId="ADAL" clId="{7B339A98-1F7A-4DA8-88AE-3C1514A3FD5E}" dt="2025-11-26T08:40:27.846" v="298" actId="478"/>
          <ac:spMkLst>
            <pc:docMk/>
            <pc:sldMk cId="85541213" sldId="257"/>
            <ac:spMk id="17" creationId="{7C1F4825-01E7-8F47-5B41-BBE11630F77C}"/>
          </ac:spMkLst>
        </pc:spChg>
        <pc:spChg chg="add del mod">
          <ac:chgData name="Paolo Scudieri" userId="47e7112b-2cda-468f-8cec-740184415a8a" providerId="ADAL" clId="{7B339A98-1F7A-4DA8-88AE-3C1514A3FD5E}" dt="2025-11-26T08:40:21.550" v="295" actId="478"/>
          <ac:spMkLst>
            <pc:docMk/>
            <pc:sldMk cId="85541213" sldId="257"/>
            <ac:spMk id="18" creationId="{32136322-541D-ACAE-8B4F-DE8FE47BD69F}"/>
          </ac:spMkLst>
        </pc:spChg>
        <pc:spChg chg="add del mod">
          <ac:chgData name="Paolo Scudieri" userId="47e7112b-2cda-468f-8cec-740184415a8a" providerId="ADAL" clId="{7B339A98-1F7A-4DA8-88AE-3C1514A3FD5E}" dt="2025-11-26T08:40:23.665" v="296" actId="478"/>
          <ac:spMkLst>
            <pc:docMk/>
            <pc:sldMk cId="85541213" sldId="257"/>
            <ac:spMk id="19" creationId="{0B2B5099-2599-2BB3-88D8-FA7AAD43DC80}"/>
          </ac:spMkLst>
        </pc:spChg>
        <pc:spChg chg="add mod">
          <ac:chgData name="Paolo Scudieri" userId="47e7112b-2cda-468f-8cec-740184415a8a" providerId="ADAL" clId="{7B339A98-1F7A-4DA8-88AE-3C1514A3FD5E}" dt="2025-10-27T08:44:38.913" v="130" actId="1076"/>
          <ac:spMkLst>
            <pc:docMk/>
            <pc:sldMk cId="85541213" sldId="257"/>
            <ac:spMk id="20" creationId="{6F48C565-842A-6050-E3F9-97FC78EBBED7}"/>
          </ac:spMkLst>
        </pc:spChg>
        <pc:spChg chg="add mod">
          <ac:chgData name="Paolo Scudieri" userId="47e7112b-2cda-468f-8cec-740184415a8a" providerId="ADAL" clId="{7B339A98-1F7A-4DA8-88AE-3C1514A3FD5E}" dt="2025-10-27T08:44:45.692" v="134" actId="20577"/>
          <ac:spMkLst>
            <pc:docMk/>
            <pc:sldMk cId="85541213" sldId="257"/>
            <ac:spMk id="21" creationId="{4503BE0A-0FA3-D321-5D72-EDD8C7D4F447}"/>
          </ac:spMkLst>
        </pc:spChg>
        <pc:spChg chg="add mod">
          <ac:chgData name="Paolo Scudieri" userId="47e7112b-2cda-468f-8cec-740184415a8a" providerId="ADAL" clId="{7B339A98-1F7A-4DA8-88AE-3C1514A3FD5E}" dt="2025-10-27T08:44:56.157" v="140" actId="20577"/>
          <ac:spMkLst>
            <pc:docMk/>
            <pc:sldMk cId="85541213" sldId="257"/>
            <ac:spMk id="22" creationId="{AFDC12C2-84C2-7863-8404-EF1F30244DEA}"/>
          </ac:spMkLst>
        </pc:spChg>
        <pc:spChg chg="add mod">
          <ac:chgData name="Paolo Scudieri" userId="47e7112b-2cda-468f-8cec-740184415a8a" providerId="ADAL" clId="{7B339A98-1F7A-4DA8-88AE-3C1514A3FD5E}" dt="2025-10-27T08:45:03.313" v="144" actId="20577"/>
          <ac:spMkLst>
            <pc:docMk/>
            <pc:sldMk cId="85541213" sldId="257"/>
            <ac:spMk id="23" creationId="{7406742E-7CDB-89C6-3CEF-707E4E0936CF}"/>
          </ac:spMkLst>
        </pc:spChg>
        <pc:spChg chg="add mod">
          <ac:chgData name="Paolo Scudieri" userId="47e7112b-2cda-468f-8cec-740184415a8a" providerId="ADAL" clId="{7B339A98-1F7A-4DA8-88AE-3C1514A3FD5E}" dt="2025-10-27T08:45:31.205" v="220" actId="1037"/>
          <ac:spMkLst>
            <pc:docMk/>
            <pc:sldMk cId="85541213" sldId="257"/>
            <ac:spMk id="24" creationId="{30C39E16-661E-68D9-3C5E-A283B29F3359}"/>
          </ac:spMkLst>
        </pc:spChg>
        <pc:spChg chg="add mod">
          <ac:chgData name="Paolo Scudieri" userId="47e7112b-2cda-468f-8cec-740184415a8a" providerId="ADAL" clId="{7B339A98-1F7A-4DA8-88AE-3C1514A3FD5E}" dt="2025-10-27T08:45:31.205" v="220" actId="1037"/>
          <ac:spMkLst>
            <pc:docMk/>
            <pc:sldMk cId="85541213" sldId="257"/>
            <ac:spMk id="25" creationId="{4542FDE3-D033-0C86-53EC-1B4BA7584639}"/>
          </ac:spMkLst>
        </pc:spChg>
        <pc:spChg chg="add mod">
          <ac:chgData name="Paolo Scudieri" userId="47e7112b-2cda-468f-8cec-740184415a8a" providerId="ADAL" clId="{7B339A98-1F7A-4DA8-88AE-3C1514A3FD5E}" dt="2025-10-27T08:45:31.205" v="220" actId="1037"/>
          <ac:spMkLst>
            <pc:docMk/>
            <pc:sldMk cId="85541213" sldId="257"/>
            <ac:spMk id="26" creationId="{DA5AE833-7A75-E809-A0B4-DD0CA0B5B862}"/>
          </ac:spMkLst>
        </pc:spChg>
        <pc:spChg chg="add mod">
          <ac:chgData name="Paolo Scudieri" userId="47e7112b-2cda-468f-8cec-740184415a8a" providerId="ADAL" clId="{7B339A98-1F7A-4DA8-88AE-3C1514A3FD5E}" dt="2025-10-27T08:45:31.205" v="220" actId="1037"/>
          <ac:spMkLst>
            <pc:docMk/>
            <pc:sldMk cId="85541213" sldId="257"/>
            <ac:spMk id="27" creationId="{8AF02B3E-F2DD-8E76-E1D2-1E27257F7440}"/>
          </ac:spMkLst>
        </pc:spChg>
        <pc:picChg chg="add del">
          <ac:chgData name="Paolo Scudieri" userId="47e7112b-2cda-468f-8cec-740184415a8a" providerId="ADAL" clId="{7B339A98-1F7A-4DA8-88AE-3C1514A3FD5E}" dt="2025-10-27T08:40:55.788" v="101" actId="478"/>
          <ac:picMkLst>
            <pc:docMk/>
            <pc:sldMk cId="85541213" sldId="257"/>
            <ac:picMk id="3" creationId="{97A8FC8C-737D-696E-916F-8A7A2B2262C3}"/>
          </ac:picMkLst>
        </pc:picChg>
      </pc:sldChg>
      <pc:sldChg chg="add">
        <pc:chgData name="Paolo Scudieri" userId="47e7112b-2cda-468f-8cec-740184415a8a" providerId="ADAL" clId="{7B339A98-1F7A-4DA8-88AE-3C1514A3FD5E}" dt="2025-11-26T08:39:43.361" v="287"/>
        <pc:sldMkLst>
          <pc:docMk/>
          <pc:sldMk cId="565252464" sldId="258"/>
        </pc:sldMkLst>
      </pc:sldChg>
      <pc:sldChg chg="add">
        <pc:chgData name="Paolo Scudieri" userId="47e7112b-2cda-468f-8cec-740184415a8a" providerId="ADAL" clId="{7B339A98-1F7A-4DA8-88AE-3C1514A3FD5E}" dt="2025-11-26T08:40:15.560" v="293"/>
        <pc:sldMkLst>
          <pc:docMk/>
          <pc:sldMk cId="3219690578" sldId="25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C5EDE31-DB08-DD15-419E-7F21A4862B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85E1C09-FA78-689E-277A-19FAE4F79C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B574802-58A4-F194-D1BC-84663467D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65B3-E0B9-4FC3-8CAC-6B7FD4C98D85}" type="datetimeFigureOut">
              <a:rPr lang="it-IT" smtClean="0"/>
              <a:t>26/11/2025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7ACF2C0-5793-BB91-1909-4837A1128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20D2840-1217-7F08-9882-6AF6663D8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77F42-A177-4765-89C9-D8E8C58938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7427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E7D48F-8893-C017-2F23-A0946B27E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E7EC4F1-73A7-5C0D-D10C-E73B784156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33ED021-749C-40AA-1623-CD1B852DB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65B3-E0B9-4FC3-8CAC-6B7FD4C98D85}" type="datetimeFigureOut">
              <a:rPr lang="it-IT" smtClean="0"/>
              <a:t>26/11/2025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1215817-55CC-F567-9FD7-445062A53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87735B1-A7E4-EA37-F187-F5D9603A5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77F42-A177-4765-89C9-D8E8C58938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0346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3A39288A-8FBE-3E2D-76B2-7FC1E4F986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8D7D78B-5E01-D4D6-B541-D7D61F3787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1A50125-D216-1883-F3FA-64F6FC9F3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65B3-E0B9-4FC3-8CAC-6B7FD4C98D85}" type="datetimeFigureOut">
              <a:rPr lang="it-IT" smtClean="0"/>
              <a:t>26/11/2025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7D76196-C8E6-3CC5-9D58-809C7A631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7E9A428-897E-312A-08D6-3D536E87C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77F42-A177-4765-89C9-D8E8C58938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7459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F02178-C746-2738-F78C-681DE6B46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156AC74-BF4A-6F53-BD39-513171A43E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661355C-5FF0-12DC-714E-9FC972FE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65B3-E0B9-4FC3-8CAC-6B7FD4C98D85}" type="datetimeFigureOut">
              <a:rPr lang="it-IT" smtClean="0"/>
              <a:t>26/11/2025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1F75170-0065-B757-F5EB-984873A17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00967A0-BD0E-5B7A-EF71-BCB41B63A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77F42-A177-4765-89C9-D8E8C58938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1462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50FFC6F-8CFC-6CAB-4AC4-949BA2969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91C617A-B738-4664-A089-0190FEA4E4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2BA2871-9968-99E8-32D3-EFC7A988B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65B3-E0B9-4FC3-8CAC-6B7FD4C98D85}" type="datetimeFigureOut">
              <a:rPr lang="it-IT" smtClean="0"/>
              <a:t>26/11/2025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D1FFC8-40B5-46EE-89C5-6634DEE48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9344EB-F678-6047-400A-16AAAAE72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77F42-A177-4765-89C9-D8E8C58938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47502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743502F-9645-0C2F-80E9-D20C0516D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4E91E5D-0251-4323-732A-4CCCED87E6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2BF302C-CE9C-0D78-1C27-1378725409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B2E6F75-E3FF-1862-1642-B2721737C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65B3-E0B9-4FC3-8CAC-6B7FD4C98D85}" type="datetimeFigureOut">
              <a:rPr lang="it-IT" smtClean="0"/>
              <a:t>26/11/2025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CCD5232-6C05-5AC5-5A27-E37948A7C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2174BE9-BFDC-CF20-F5BD-F2C719189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77F42-A177-4765-89C9-D8E8C58938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8619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F9EEFDC-5336-BC6D-D9E2-9E9239EC2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3A35137-F55F-3E99-EF14-84572AEC77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2DD49801-C225-237D-2724-C46F3F131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3F989FD-F730-1A10-132C-F12248AAFE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EDE44695-5465-7C80-452A-693FDA2200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D5E3B5C3-4E76-3FA6-7DA9-9C1DA97BE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65B3-E0B9-4FC3-8CAC-6B7FD4C98D85}" type="datetimeFigureOut">
              <a:rPr lang="it-IT" smtClean="0"/>
              <a:t>26/11/2025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4579A67C-ED1F-143A-4831-E4CD52E55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52C4FC2-F0E3-7ED2-7297-729108BA5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77F42-A177-4765-89C9-D8E8C58938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0834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850CBB-06DD-A694-CAA5-F668B7C92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AC211FC3-59E8-FDDB-1ABD-7B01D3374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65B3-E0B9-4FC3-8CAC-6B7FD4C98D85}" type="datetimeFigureOut">
              <a:rPr lang="it-IT" smtClean="0"/>
              <a:t>26/11/2025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A537FB2-AFB7-A7BA-C736-DE95D4921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32DE058-D4AA-8D5E-46BF-4DADAE17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77F42-A177-4765-89C9-D8E8C58938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3003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D05DCDA2-62CD-671C-F5D0-4CD6961F2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65B3-E0B9-4FC3-8CAC-6B7FD4C98D85}" type="datetimeFigureOut">
              <a:rPr lang="it-IT" smtClean="0"/>
              <a:t>26/11/2025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4EC1CD3-20CB-6975-71A4-EFD75903F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89E709F-0048-A26D-1737-C9D70B683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77F42-A177-4765-89C9-D8E8C58938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7949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B225435-FDAC-F2DA-5BDB-7D03A0F50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E1C86C-59C2-B714-3A7B-B0E9F1D466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DED3F0D-4BA7-4BAE-BF22-F6BC1134B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B89A5B1-2F89-AF0A-8343-252C4858F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65B3-E0B9-4FC3-8CAC-6B7FD4C98D85}" type="datetimeFigureOut">
              <a:rPr lang="it-IT" smtClean="0"/>
              <a:t>26/11/2025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D7A6523-C6C0-4CC4-7312-BDD6707C7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6E46F68-EF75-CF8A-C4C8-A433FE3B4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77F42-A177-4765-89C9-D8E8C58938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6951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7873265-0B79-9AF4-BE26-46639BFFD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1A9FC83A-2A74-C853-6324-7443D6DF02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83D4024-4222-3E9E-457C-EC63627F07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4BF8409-382E-3C1B-69B6-DF504A12C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65B3-E0B9-4FC3-8CAC-6B7FD4C98D85}" type="datetimeFigureOut">
              <a:rPr lang="it-IT" smtClean="0"/>
              <a:t>26/11/2025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EC23AC3-7C5C-2FD0-6E45-09386E1FC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B00B4DF-C0F1-DD98-DB35-52E6B8D5C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77F42-A177-4765-89C9-D8E8C58938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0341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1498D7D2-8377-7A18-212B-332A78F76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E1DFEBB-A016-72AF-B3CF-D3C74407C7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2F25EC9-7759-9A07-CBC7-73684E124B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5F065B3-E0B9-4FC3-8CAC-6B7FD4C98D85}" type="datetimeFigureOut">
              <a:rPr lang="it-IT" smtClean="0"/>
              <a:t>26/11/2025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3E2D60D-52E3-0E25-D401-E89C82FC1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5E83C56-2FF9-738F-05A6-96FD25A6DF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077F42-A177-4765-89C9-D8E8C58938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3905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Rettangolo&#10;&#10;Il contenuto generato dall'IA potrebbe non essere corretto.">
            <a:extLst>
              <a:ext uri="{FF2B5EF4-FFF2-40B4-BE49-F238E27FC236}">
                <a16:creationId xmlns:a16="http://schemas.microsoft.com/office/drawing/2014/main" id="{635F439B-194E-B471-6935-B667FC9834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368" y="1136342"/>
            <a:ext cx="6538451" cy="5351411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B227F34F-6FB1-1B53-30F4-99C4EF202C91}"/>
              </a:ext>
            </a:extLst>
          </p:cNvPr>
          <p:cNvSpPr txBox="1"/>
          <p:nvPr/>
        </p:nvSpPr>
        <p:spPr>
          <a:xfrm>
            <a:off x="22032" y="117366"/>
            <a:ext cx="700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Raw</a:t>
            </a:r>
            <a:r>
              <a:rPr lang="it-IT" dirty="0"/>
              <a:t> image for gel </a:t>
            </a:r>
            <a:r>
              <a:rPr lang="it-IT" dirty="0" err="1"/>
              <a:t>electrophoresis</a:t>
            </a:r>
            <a:r>
              <a:rPr lang="it-IT" dirty="0"/>
              <a:t>. Figure 1 panel C: </a:t>
            </a:r>
            <a:r>
              <a:rPr lang="it-IT" dirty="0" err="1"/>
              <a:t>Ctr</a:t>
            </a:r>
            <a:r>
              <a:rPr lang="it-IT" dirty="0"/>
              <a:t>-; </a:t>
            </a:r>
            <a:r>
              <a:rPr lang="it-IT" dirty="0" err="1"/>
              <a:t>Ctr</a:t>
            </a:r>
            <a:r>
              <a:rPr lang="it-IT" dirty="0"/>
              <a:t>+; P1; P2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BA869581-1AD5-2A1F-F016-5347302AAFBF}"/>
              </a:ext>
            </a:extLst>
          </p:cNvPr>
          <p:cNvSpPr txBox="1"/>
          <p:nvPr/>
        </p:nvSpPr>
        <p:spPr>
          <a:xfrm>
            <a:off x="3002694" y="1735390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528-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64E90AD-FE25-BFBF-D99B-C80A803B793A}"/>
              </a:ext>
            </a:extLst>
          </p:cNvPr>
          <p:cNvSpPr txBox="1"/>
          <p:nvPr/>
        </p:nvSpPr>
        <p:spPr>
          <a:xfrm>
            <a:off x="2917564" y="1375350"/>
            <a:ext cx="552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KOS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F9DEE87-00DA-E7FF-D505-F06C571F9EC4}"/>
              </a:ext>
            </a:extLst>
          </p:cNvPr>
          <p:cNvSpPr txBox="1"/>
          <p:nvPr/>
        </p:nvSpPr>
        <p:spPr>
          <a:xfrm>
            <a:off x="2917560" y="2996245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Klf4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CCD623F-CE2B-2CB1-5B05-7C871CB20362}"/>
              </a:ext>
            </a:extLst>
          </p:cNvPr>
          <p:cNvSpPr txBox="1"/>
          <p:nvPr/>
        </p:nvSpPr>
        <p:spPr>
          <a:xfrm>
            <a:off x="3005690" y="3419667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410-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619ABA0-1419-EB60-2769-D4362F2EDD71}"/>
              </a:ext>
            </a:extLst>
          </p:cNvPr>
          <p:cNvSpPr txBox="1"/>
          <p:nvPr/>
        </p:nvSpPr>
        <p:spPr>
          <a:xfrm>
            <a:off x="8869572" y="1300225"/>
            <a:ext cx="749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c-Myc</a:t>
            </a:r>
            <a:endParaRPr lang="it-IT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D976D75D-BCB2-1025-46FF-2ACD57722E04}"/>
              </a:ext>
            </a:extLst>
          </p:cNvPr>
          <p:cNvSpPr txBox="1"/>
          <p:nvPr/>
        </p:nvSpPr>
        <p:spPr>
          <a:xfrm>
            <a:off x="8838876" y="1728143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-532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BE32210-91C4-3C8F-FA80-8A2742139FB2}"/>
              </a:ext>
            </a:extLst>
          </p:cNvPr>
          <p:cNvSpPr txBox="1"/>
          <p:nvPr/>
        </p:nvSpPr>
        <p:spPr>
          <a:xfrm>
            <a:off x="8897867" y="3040503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SeV</a:t>
            </a:r>
            <a:endParaRPr lang="it-IT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04031C3-66D1-6083-8382-0057D1804258}"/>
              </a:ext>
            </a:extLst>
          </p:cNvPr>
          <p:cNvSpPr txBox="1"/>
          <p:nvPr/>
        </p:nvSpPr>
        <p:spPr>
          <a:xfrm>
            <a:off x="8916989" y="3561811"/>
            <a:ext cx="5205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-181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632ADEDA-B1AA-D610-F0EC-F09633AA2DBE}"/>
              </a:ext>
            </a:extLst>
          </p:cNvPr>
          <p:cNvSpPr txBox="1"/>
          <p:nvPr/>
        </p:nvSpPr>
        <p:spPr>
          <a:xfrm>
            <a:off x="2645610" y="4741999"/>
            <a:ext cx="870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ATP5F1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59E805D-893D-88FD-C0DF-F3AB64AD3B1A}"/>
              </a:ext>
            </a:extLst>
          </p:cNvPr>
          <p:cNvSpPr txBox="1"/>
          <p:nvPr/>
        </p:nvSpPr>
        <p:spPr>
          <a:xfrm>
            <a:off x="3030272" y="5312380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142-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1F69F8E-7844-B9EF-69B0-DD1B87D83917}"/>
              </a:ext>
            </a:extLst>
          </p:cNvPr>
          <p:cNvSpPr txBox="1"/>
          <p:nvPr/>
        </p:nvSpPr>
        <p:spPr>
          <a:xfrm rot="18914122">
            <a:off x="3899413" y="534900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Ctr</a:t>
            </a:r>
            <a:r>
              <a:rPr lang="it-IT" dirty="0"/>
              <a:t>-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F5B7800-833D-8418-0EBA-40FE16EE3961}"/>
              </a:ext>
            </a:extLst>
          </p:cNvPr>
          <p:cNvSpPr txBox="1"/>
          <p:nvPr/>
        </p:nvSpPr>
        <p:spPr>
          <a:xfrm rot="18914122">
            <a:off x="4239704" y="534899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Ctr</a:t>
            </a:r>
            <a:r>
              <a:rPr lang="it-IT" dirty="0"/>
              <a:t>+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B76C4623-135A-5527-B9DF-739B3A019EBE}"/>
              </a:ext>
            </a:extLst>
          </p:cNvPr>
          <p:cNvSpPr txBox="1"/>
          <p:nvPr/>
        </p:nvSpPr>
        <p:spPr>
          <a:xfrm rot="18914122">
            <a:off x="4710572" y="534896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P1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C9DA408-537A-67F4-F8D8-1572CE6ADFB6}"/>
              </a:ext>
            </a:extLst>
          </p:cNvPr>
          <p:cNvSpPr txBox="1"/>
          <p:nvPr/>
        </p:nvSpPr>
        <p:spPr>
          <a:xfrm rot="18914122">
            <a:off x="5077307" y="534897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P2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28FBEBC0-B993-1713-F2AE-098CCA2DBD2E}"/>
              </a:ext>
            </a:extLst>
          </p:cNvPr>
          <p:cNvSpPr txBox="1"/>
          <p:nvPr/>
        </p:nvSpPr>
        <p:spPr>
          <a:xfrm rot="18914122">
            <a:off x="6293967" y="536988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Ctr</a:t>
            </a:r>
            <a:r>
              <a:rPr lang="it-IT" dirty="0"/>
              <a:t>-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F6ACB2E6-D367-D956-3E83-48449094874C}"/>
              </a:ext>
            </a:extLst>
          </p:cNvPr>
          <p:cNvSpPr txBox="1"/>
          <p:nvPr/>
        </p:nvSpPr>
        <p:spPr>
          <a:xfrm rot="18914122">
            <a:off x="6634258" y="536987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Ctr</a:t>
            </a:r>
            <a:r>
              <a:rPr lang="it-IT" dirty="0"/>
              <a:t>+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B65091E1-53A0-9533-F0FE-1EB92CD79DB1}"/>
              </a:ext>
            </a:extLst>
          </p:cNvPr>
          <p:cNvSpPr txBox="1"/>
          <p:nvPr/>
        </p:nvSpPr>
        <p:spPr>
          <a:xfrm rot="18914122">
            <a:off x="7105126" y="536984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P1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045256F2-75E0-24FD-F1C3-53CE621E8415}"/>
              </a:ext>
            </a:extLst>
          </p:cNvPr>
          <p:cNvSpPr txBox="1"/>
          <p:nvPr/>
        </p:nvSpPr>
        <p:spPr>
          <a:xfrm rot="18914122">
            <a:off x="7471861" y="536985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P2</a:t>
            </a:r>
          </a:p>
        </p:txBody>
      </p:sp>
    </p:spTree>
    <p:extLst>
      <p:ext uri="{BB962C8B-B14F-4D97-AF65-F5344CB8AC3E}">
        <p14:creationId xmlns:p14="http://schemas.microsoft.com/office/powerpoint/2010/main" val="2205247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B5D153-1F40-C0B1-3815-8C7F252C5B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Rettangolo&#10;&#10;Il contenuto generato dall'IA potrebbe non essere corretto.">
            <a:extLst>
              <a:ext uri="{FF2B5EF4-FFF2-40B4-BE49-F238E27FC236}">
                <a16:creationId xmlns:a16="http://schemas.microsoft.com/office/drawing/2014/main" id="{A5B39C00-70F6-8552-C95A-F803DAF2D2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368" y="1136342"/>
            <a:ext cx="6538451" cy="5351411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2A640B3B-E4DE-9B3F-23DA-410D4A75376C}"/>
              </a:ext>
            </a:extLst>
          </p:cNvPr>
          <p:cNvSpPr txBox="1"/>
          <p:nvPr/>
        </p:nvSpPr>
        <p:spPr>
          <a:xfrm>
            <a:off x="22032" y="117366"/>
            <a:ext cx="7009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Raw</a:t>
            </a:r>
            <a:r>
              <a:rPr lang="it-IT" dirty="0"/>
              <a:t> image for gel </a:t>
            </a:r>
            <a:r>
              <a:rPr lang="it-IT" dirty="0" err="1"/>
              <a:t>electrophoresis</a:t>
            </a:r>
            <a:r>
              <a:rPr lang="it-IT" dirty="0"/>
              <a:t>. Figure 1 panel C: </a:t>
            </a:r>
            <a:r>
              <a:rPr lang="it-IT" dirty="0" err="1"/>
              <a:t>Ctr</a:t>
            </a:r>
            <a:r>
              <a:rPr lang="it-IT" dirty="0"/>
              <a:t>-; </a:t>
            </a:r>
            <a:r>
              <a:rPr lang="it-IT" dirty="0" err="1"/>
              <a:t>Ctr</a:t>
            </a:r>
            <a:r>
              <a:rPr lang="it-IT" dirty="0"/>
              <a:t>+; P1; P2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E0290246-998F-4383-7018-68304370C239}"/>
              </a:ext>
            </a:extLst>
          </p:cNvPr>
          <p:cNvSpPr txBox="1"/>
          <p:nvPr/>
        </p:nvSpPr>
        <p:spPr>
          <a:xfrm>
            <a:off x="3002694" y="1735390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528-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31371627-65A6-CD3B-7E6F-E8C294F472BB}"/>
              </a:ext>
            </a:extLst>
          </p:cNvPr>
          <p:cNvSpPr txBox="1"/>
          <p:nvPr/>
        </p:nvSpPr>
        <p:spPr>
          <a:xfrm>
            <a:off x="2917564" y="1375350"/>
            <a:ext cx="552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KOS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FCBA0C8-3522-59AD-4BEE-1546B196CD38}"/>
              </a:ext>
            </a:extLst>
          </p:cNvPr>
          <p:cNvSpPr txBox="1"/>
          <p:nvPr/>
        </p:nvSpPr>
        <p:spPr>
          <a:xfrm>
            <a:off x="2917560" y="2996245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Klf4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19A1DCB-2EF4-AA5E-9CE1-F454AD738673}"/>
              </a:ext>
            </a:extLst>
          </p:cNvPr>
          <p:cNvSpPr txBox="1"/>
          <p:nvPr/>
        </p:nvSpPr>
        <p:spPr>
          <a:xfrm>
            <a:off x="3005690" y="3419667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410-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2A0AAF6C-15B5-EC72-3CE0-AE01C09D5F62}"/>
              </a:ext>
            </a:extLst>
          </p:cNvPr>
          <p:cNvSpPr txBox="1"/>
          <p:nvPr/>
        </p:nvSpPr>
        <p:spPr>
          <a:xfrm>
            <a:off x="8869572" y="1300225"/>
            <a:ext cx="749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c-Myc</a:t>
            </a:r>
            <a:endParaRPr lang="it-IT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A516460-B166-2212-82F2-AFA11EF47977}"/>
              </a:ext>
            </a:extLst>
          </p:cNvPr>
          <p:cNvSpPr txBox="1"/>
          <p:nvPr/>
        </p:nvSpPr>
        <p:spPr>
          <a:xfrm>
            <a:off x="8838876" y="1728143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-532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04AA9E2A-A205-3778-427F-F2FECDA5977C}"/>
              </a:ext>
            </a:extLst>
          </p:cNvPr>
          <p:cNvSpPr txBox="1"/>
          <p:nvPr/>
        </p:nvSpPr>
        <p:spPr>
          <a:xfrm>
            <a:off x="8897867" y="3040503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SeV</a:t>
            </a:r>
            <a:endParaRPr lang="it-IT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FCD274C-E914-52BF-E4CE-77C6A90DDD5D}"/>
              </a:ext>
            </a:extLst>
          </p:cNvPr>
          <p:cNvSpPr txBox="1"/>
          <p:nvPr/>
        </p:nvSpPr>
        <p:spPr>
          <a:xfrm>
            <a:off x="8916989" y="3561811"/>
            <a:ext cx="5205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-181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DEF663F7-A555-76E3-A0B0-676FA51BD780}"/>
              </a:ext>
            </a:extLst>
          </p:cNvPr>
          <p:cNvSpPr txBox="1"/>
          <p:nvPr/>
        </p:nvSpPr>
        <p:spPr>
          <a:xfrm>
            <a:off x="2645610" y="4741999"/>
            <a:ext cx="870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ATP5F1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DD46463B-DD58-974F-B1AB-906B443252F5}"/>
              </a:ext>
            </a:extLst>
          </p:cNvPr>
          <p:cNvSpPr txBox="1"/>
          <p:nvPr/>
        </p:nvSpPr>
        <p:spPr>
          <a:xfrm>
            <a:off x="3030272" y="5312380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142-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29E0743A-8189-CF3C-F84A-6B3B546081A0}"/>
              </a:ext>
            </a:extLst>
          </p:cNvPr>
          <p:cNvSpPr txBox="1"/>
          <p:nvPr/>
        </p:nvSpPr>
        <p:spPr>
          <a:xfrm rot="18914122">
            <a:off x="3899413" y="534900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Ctr</a:t>
            </a:r>
            <a:r>
              <a:rPr lang="it-IT" dirty="0"/>
              <a:t>-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BA62FDB0-B5F0-07A0-89D2-EFCDBB15227F}"/>
              </a:ext>
            </a:extLst>
          </p:cNvPr>
          <p:cNvSpPr txBox="1"/>
          <p:nvPr/>
        </p:nvSpPr>
        <p:spPr>
          <a:xfrm rot="18914122">
            <a:off x="4239704" y="534899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Ctr</a:t>
            </a:r>
            <a:r>
              <a:rPr lang="it-IT" dirty="0"/>
              <a:t>+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3BE869D-FA24-19B3-060E-07E62BFEE4DA}"/>
              </a:ext>
            </a:extLst>
          </p:cNvPr>
          <p:cNvSpPr txBox="1"/>
          <p:nvPr/>
        </p:nvSpPr>
        <p:spPr>
          <a:xfrm rot="18914122">
            <a:off x="4710572" y="534896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P1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6A333031-8E9C-B4E2-F7C2-34A987CB07CD}"/>
              </a:ext>
            </a:extLst>
          </p:cNvPr>
          <p:cNvSpPr txBox="1"/>
          <p:nvPr/>
        </p:nvSpPr>
        <p:spPr>
          <a:xfrm rot="18914122">
            <a:off x="5077307" y="534897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P2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2FE5F7B6-3578-9DC1-AF22-3145E6BCCBC8}"/>
              </a:ext>
            </a:extLst>
          </p:cNvPr>
          <p:cNvSpPr txBox="1"/>
          <p:nvPr/>
        </p:nvSpPr>
        <p:spPr>
          <a:xfrm rot="18914122">
            <a:off x="6293967" y="536988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Ctr</a:t>
            </a:r>
            <a:r>
              <a:rPr lang="it-IT" dirty="0"/>
              <a:t>-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347F4256-25D9-D4E3-E525-14B8A0A2B7CF}"/>
              </a:ext>
            </a:extLst>
          </p:cNvPr>
          <p:cNvSpPr txBox="1"/>
          <p:nvPr/>
        </p:nvSpPr>
        <p:spPr>
          <a:xfrm rot="18914122">
            <a:off x="6634258" y="536987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Ctr</a:t>
            </a:r>
            <a:r>
              <a:rPr lang="it-IT" dirty="0"/>
              <a:t>+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06BC9C5B-1C34-6159-B6AF-C4D80DEF8630}"/>
              </a:ext>
            </a:extLst>
          </p:cNvPr>
          <p:cNvSpPr txBox="1"/>
          <p:nvPr/>
        </p:nvSpPr>
        <p:spPr>
          <a:xfrm rot="18914122">
            <a:off x="7105126" y="536984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P1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8415DEE1-BA38-7DAC-A51F-DCAF4A516FDD}"/>
              </a:ext>
            </a:extLst>
          </p:cNvPr>
          <p:cNvSpPr txBox="1"/>
          <p:nvPr/>
        </p:nvSpPr>
        <p:spPr>
          <a:xfrm rot="18914122">
            <a:off x="7471861" y="536985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P2</a:t>
            </a:r>
          </a:p>
        </p:txBody>
      </p:sp>
      <p:sp>
        <p:nvSpPr>
          <p:cNvPr id="24" name="Rettangolo 23">
            <a:extLst>
              <a:ext uri="{FF2B5EF4-FFF2-40B4-BE49-F238E27FC236}">
                <a16:creationId xmlns:a16="http://schemas.microsoft.com/office/drawing/2014/main" id="{7BD2D52D-135C-B5A4-FFDD-1623EAECF20D}"/>
              </a:ext>
            </a:extLst>
          </p:cNvPr>
          <p:cNvSpPr/>
          <p:nvPr/>
        </p:nvSpPr>
        <p:spPr>
          <a:xfrm>
            <a:off x="4033247" y="1645515"/>
            <a:ext cx="1622322" cy="64441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893E34F3-AB6A-7895-D9D4-EB55A627A89F}"/>
              </a:ext>
            </a:extLst>
          </p:cNvPr>
          <p:cNvSpPr/>
          <p:nvPr/>
        </p:nvSpPr>
        <p:spPr>
          <a:xfrm>
            <a:off x="4033247" y="3153251"/>
            <a:ext cx="1622322" cy="64441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FB5AE9D4-B479-EC87-9624-39CF46F3372F}"/>
              </a:ext>
            </a:extLst>
          </p:cNvPr>
          <p:cNvSpPr/>
          <p:nvPr/>
        </p:nvSpPr>
        <p:spPr>
          <a:xfrm>
            <a:off x="4033247" y="5133822"/>
            <a:ext cx="1622322" cy="64441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77FF103C-5C37-DA2A-F3B3-09A1E3D2DB81}"/>
              </a:ext>
            </a:extLst>
          </p:cNvPr>
          <p:cNvSpPr/>
          <p:nvPr/>
        </p:nvSpPr>
        <p:spPr>
          <a:xfrm>
            <a:off x="6399518" y="1495203"/>
            <a:ext cx="1622322" cy="64441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A52F3CFF-C582-EA47-EAA3-159C05B6693C}"/>
              </a:ext>
            </a:extLst>
          </p:cNvPr>
          <p:cNvSpPr/>
          <p:nvPr/>
        </p:nvSpPr>
        <p:spPr>
          <a:xfrm>
            <a:off x="6419180" y="3400580"/>
            <a:ext cx="1622322" cy="64441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5252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Rettangolo, testo, bianco e nero&#10;&#10;Il contenuto generato dall'IA potrebbe non essere corretto.">
            <a:extLst>
              <a:ext uri="{FF2B5EF4-FFF2-40B4-BE49-F238E27FC236}">
                <a16:creationId xmlns:a16="http://schemas.microsoft.com/office/drawing/2014/main" id="{97A8FC8C-737D-696E-916F-8A7A2B226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408" y="966023"/>
            <a:ext cx="6540637" cy="53532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EDC5545D-C768-1499-2FFC-1A86C854881D}"/>
              </a:ext>
            </a:extLst>
          </p:cNvPr>
          <p:cNvSpPr txBox="1"/>
          <p:nvPr/>
        </p:nvSpPr>
        <p:spPr>
          <a:xfrm>
            <a:off x="26879" y="127551"/>
            <a:ext cx="7122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Raw</a:t>
            </a:r>
            <a:r>
              <a:rPr lang="it-IT" dirty="0"/>
              <a:t> image for gel </a:t>
            </a:r>
            <a:r>
              <a:rPr lang="it-IT" dirty="0" err="1"/>
              <a:t>electrophoresis</a:t>
            </a:r>
            <a:r>
              <a:rPr lang="it-IT" dirty="0"/>
              <a:t>. Figure 1 panel C: </a:t>
            </a:r>
            <a:r>
              <a:rPr lang="it-IT" dirty="0" err="1"/>
              <a:t>Ctr</a:t>
            </a:r>
            <a:r>
              <a:rPr lang="it-IT" dirty="0"/>
              <a:t>-; </a:t>
            </a:r>
            <a:r>
              <a:rPr lang="it-IT" dirty="0" err="1"/>
              <a:t>Ctr</a:t>
            </a:r>
            <a:r>
              <a:rPr lang="it-IT" dirty="0"/>
              <a:t>+; P3; P4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34BE9DA-4302-D748-9122-86FA88F40054}"/>
              </a:ext>
            </a:extLst>
          </p:cNvPr>
          <p:cNvSpPr txBox="1"/>
          <p:nvPr/>
        </p:nvSpPr>
        <p:spPr>
          <a:xfrm>
            <a:off x="2796215" y="1760983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528-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5276ED38-F1E5-6035-A1EE-37232D396956}"/>
              </a:ext>
            </a:extLst>
          </p:cNvPr>
          <p:cNvSpPr txBox="1"/>
          <p:nvPr/>
        </p:nvSpPr>
        <p:spPr>
          <a:xfrm>
            <a:off x="2711085" y="1400943"/>
            <a:ext cx="552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KOS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296AA4CC-FE51-6CFF-FFAB-ECC0F879CB41}"/>
              </a:ext>
            </a:extLst>
          </p:cNvPr>
          <p:cNvSpPr txBox="1"/>
          <p:nvPr/>
        </p:nvSpPr>
        <p:spPr>
          <a:xfrm>
            <a:off x="2720920" y="3021840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Klf4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A3253D0A-2FE0-F45D-2DFE-5C53B1F49899}"/>
              </a:ext>
            </a:extLst>
          </p:cNvPr>
          <p:cNvSpPr txBox="1"/>
          <p:nvPr/>
        </p:nvSpPr>
        <p:spPr>
          <a:xfrm>
            <a:off x="2809050" y="3445262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410-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BA3A1A5-1A28-23EC-1216-FEB11E59D5D4}"/>
              </a:ext>
            </a:extLst>
          </p:cNvPr>
          <p:cNvSpPr txBox="1"/>
          <p:nvPr/>
        </p:nvSpPr>
        <p:spPr>
          <a:xfrm>
            <a:off x="8672925" y="1306154"/>
            <a:ext cx="749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c-Myc</a:t>
            </a:r>
            <a:endParaRPr lang="it-IT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370A73C-2A23-061B-1345-62649F00162B}"/>
              </a:ext>
            </a:extLst>
          </p:cNvPr>
          <p:cNvSpPr txBox="1"/>
          <p:nvPr/>
        </p:nvSpPr>
        <p:spPr>
          <a:xfrm>
            <a:off x="8642229" y="1734072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-532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1F322B0-6F03-9275-19E5-931484B8A4A8}"/>
              </a:ext>
            </a:extLst>
          </p:cNvPr>
          <p:cNvSpPr txBox="1"/>
          <p:nvPr/>
        </p:nvSpPr>
        <p:spPr>
          <a:xfrm>
            <a:off x="8661891" y="3056267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SeV</a:t>
            </a:r>
            <a:endParaRPr lang="it-IT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172CE5C-20CF-B210-AF58-1236F307A457}"/>
              </a:ext>
            </a:extLst>
          </p:cNvPr>
          <p:cNvSpPr txBox="1"/>
          <p:nvPr/>
        </p:nvSpPr>
        <p:spPr>
          <a:xfrm>
            <a:off x="8681013" y="3577575"/>
            <a:ext cx="5205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-181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CC562EA6-781C-7CF7-F8A4-EAE43C8E85B1}"/>
              </a:ext>
            </a:extLst>
          </p:cNvPr>
          <p:cNvSpPr txBox="1"/>
          <p:nvPr/>
        </p:nvSpPr>
        <p:spPr>
          <a:xfrm>
            <a:off x="2448963" y="4787259"/>
            <a:ext cx="870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ATP5F1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3053D07-BC28-434D-CE52-A20B7A607108}"/>
              </a:ext>
            </a:extLst>
          </p:cNvPr>
          <p:cNvSpPr txBox="1"/>
          <p:nvPr/>
        </p:nvSpPr>
        <p:spPr>
          <a:xfrm>
            <a:off x="2833625" y="5357640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142-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6F48C565-842A-6050-E3F9-97FC78EBBED7}"/>
              </a:ext>
            </a:extLst>
          </p:cNvPr>
          <p:cNvSpPr txBox="1"/>
          <p:nvPr/>
        </p:nvSpPr>
        <p:spPr>
          <a:xfrm rot="18914122">
            <a:off x="3749101" y="534900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Ctr</a:t>
            </a:r>
            <a:r>
              <a:rPr lang="it-IT" dirty="0"/>
              <a:t>-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4503BE0A-0FA3-D321-5D72-EDD8C7D4F447}"/>
              </a:ext>
            </a:extLst>
          </p:cNvPr>
          <p:cNvSpPr txBox="1"/>
          <p:nvPr/>
        </p:nvSpPr>
        <p:spPr>
          <a:xfrm rot="18914122">
            <a:off x="4089392" y="534899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Ctr</a:t>
            </a:r>
            <a:r>
              <a:rPr lang="it-IT" dirty="0"/>
              <a:t>+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AFDC12C2-84C2-7863-8404-EF1F30244DEA}"/>
              </a:ext>
            </a:extLst>
          </p:cNvPr>
          <p:cNvSpPr txBox="1"/>
          <p:nvPr/>
        </p:nvSpPr>
        <p:spPr>
          <a:xfrm rot="18914122">
            <a:off x="4560260" y="534896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P3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7406742E-7CDB-89C6-3CEF-707E4E0936CF}"/>
              </a:ext>
            </a:extLst>
          </p:cNvPr>
          <p:cNvSpPr txBox="1"/>
          <p:nvPr/>
        </p:nvSpPr>
        <p:spPr>
          <a:xfrm rot="18914122">
            <a:off x="4926995" y="534897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P4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30C39E16-661E-68D9-3C5E-A283B29F3359}"/>
              </a:ext>
            </a:extLst>
          </p:cNvPr>
          <p:cNvSpPr txBox="1"/>
          <p:nvPr/>
        </p:nvSpPr>
        <p:spPr>
          <a:xfrm rot="18914122">
            <a:off x="6143655" y="536988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Ctr</a:t>
            </a:r>
            <a:r>
              <a:rPr lang="it-IT" dirty="0"/>
              <a:t>-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4542FDE3-D033-0C86-53EC-1B4BA7584639}"/>
              </a:ext>
            </a:extLst>
          </p:cNvPr>
          <p:cNvSpPr txBox="1"/>
          <p:nvPr/>
        </p:nvSpPr>
        <p:spPr>
          <a:xfrm rot="18914122">
            <a:off x="6483946" y="536987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Ctr</a:t>
            </a:r>
            <a:r>
              <a:rPr lang="it-IT" dirty="0"/>
              <a:t>+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DA5AE833-7A75-E809-A0B4-DD0CA0B5B862}"/>
              </a:ext>
            </a:extLst>
          </p:cNvPr>
          <p:cNvSpPr txBox="1"/>
          <p:nvPr/>
        </p:nvSpPr>
        <p:spPr>
          <a:xfrm rot="18914122">
            <a:off x="6954814" y="536984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P3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8AF02B3E-F2DD-8E76-E1D2-1E27257F7440}"/>
              </a:ext>
            </a:extLst>
          </p:cNvPr>
          <p:cNvSpPr txBox="1"/>
          <p:nvPr/>
        </p:nvSpPr>
        <p:spPr>
          <a:xfrm rot="18914122">
            <a:off x="7321549" y="536985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P4</a:t>
            </a:r>
          </a:p>
        </p:txBody>
      </p:sp>
    </p:spTree>
    <p:extLst>
      <p:ext uri="{BB962C8B-B14F-4D97-AF65-F5344CB8AC3E}">
        <p14:creationId xmlns:p14="http://schemas.microsoft.com/office/powerpoint/2010/main" val="85541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34A39-6BEF-9DDA-F84E-3532E1A71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Rettangolo, testo, bianco e nero&#10;&#10;Il contenuto generato dall'IA potrebbe non essere corretto.">
            <a:extLst>
              <a:ext uri="{FF2B5EF4-FFF2-40B4-BE49-F238E27FC236}">
                <a16:creationId xmlns:a16="http://schemas.microsoft.com/office/drawing/2014/main" id="{C2E0B761-80D3-F858-5557-0D10C33B5B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408" y="966023"/>
            <a:ext cx="6540637" cy="53532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1A94FDA1-E129-91C0-8EF5-5FE2E6156F4F}"/>
              </a:ext>
            </a:extLst>
          </p:cNvPr>
          <p:cNvSpPr txBox="1"/>
          <p:nvPr/>
        </p:nvSpPr>
        <p:spPr>
          <a:xfrm>
            <a:off x="26879" y="127551"/>
            <a:ext cx="71220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Raw</a:t>
            </a:r>
            <a:r>
              <a:rPr lang="it-IT" dirty="0"/>
              <a:t> image for gel </a:t>
            </a:r>
            <a:r>
              <a:rPr lang="it-IT" dirty="0" err="1"/>
              <a:t>electrophoresis</a:t>
            </a:r>
            <a:r>
              <a:rPr lang="it-IT" dirty="0"/>
              <a:t>. Figure 1 panel C: </a:t>
            </a:r>
            <a:r>
              <a:rPr lang="it-IT" dirty="0" err="1"/>
              <a:t>Ctr</a:t>
            </a:r>
            <a:r>
              <a:rPr lang="it-IT" dirty="0"/>
              <a:t>-; </a:t>
            </a:r>
            <a:r>
              <a:rPr lang="it-IT" dirty="0" err="1"/>
              <a:t>Ctr</a:t>
            </a:r>
            <a:r>
              <a:rPr lang="it-IT" dirty="0"/>
              <a:t>+; P3; P4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B6999CB-5474-0C61-32B7-44D9A3DE1CD8}"/>
              </a:ext>
            </a:extLst>
          </p:cNvPr>
          <p:cNvSpPr txBox="1"/>
          <p:nvPr/>
        </p:nvSpPr>
        <p:spPr>
          <a:xfrm>
            <a:off x="2796215" y="1760983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528-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76C4D0C-334C-4EF5-DA3C-22FD526C867B}"/>
              </a:ext>
            </a:extLst>
          </p:cNvPr>
          <p:cNvSpPr txBox="1"/>
          <p:nvPr/>
        </p:nvSpPr>
        <p:spPr>
          <a:xfrm>
            <a:off x="2711085" y="1400943"/>
            <a:ext cx="552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KOS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86612ED-F3D6-E1AC-1396-8404167B5C10}"/>
              </a:ext>
            </a:extLst>
          </p:cNvPr>
          <p:cNvSpPr txBox="1"/>
          <p:nvPr/>
        </p:nvSpPr>
        <p:spPr>
          <a:xfrm>
            <a:off x="2720920" y="3021840"/>
            <a:ext cx="545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Klf4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60629AE-94ED-E65D-901B-F5546F2FBE01}"/>
              </a:ext>
            </a:extLst>
          </p:cNvPr>
          <p:cNvSpPr txBox="1"/>
          <p:nvPr/>
        </p:nvSpPr>
        <p:spPr>
          <a:xfrm>
            <a:off x="2809050" y="3445262"/>
            <a:ext cx="5132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410-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DCDA3310-AEF8-BB54-1AF8-026C9D9FB0B6}"/>
              </a:ext>
            </a:extLst>
          </p:cNvPr>
          <p:cNvSpPr txBox="1"/>
          <p:nvPr/>
        </p:nvSpPr>
        <p:spPr>
          <a:xfrm>
            <a:off x="8672925" y="1306154"/>
            <a:ext cx="749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c-Myc</a:t>
            </a:r>
            <a:endParaRPr lang="it-IT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3F27D9A-D078-F671-E94E-1E861F672498}"/>
              </a:ext>
            </a:extLst>
          </p:cNvPr>
          <p:cNvSpPr txBox="1"/>
          <p:nvPr/>
        </p:nvSpPr>
        <p:spPr>
          <a:xfrm>
            <a:off x="8642229" y="1734072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-532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64237DC5-689C-D4B8-5443-F0420D6D099B}"/>
              </a:ext>
            </a:extLst>
          </p:cNvPr>
          <p:cNvSpPr txBox="1"/>
          <p:nvPr/>
        </p:nvSpPr>
        <p:spPr>
          <a:xfrm>
            <a:off x="8661891" y="3056267"/>
            <a:ext cx="537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SeV</a:t>
            </a:r>
            <a:endParaRPr lang="it-IT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9DB2B672-D470-D40D-0592-0792B23C95BD}"/>
              </a:ext>
            </a:extLst>
          </p:cNvPr>
          <p:cNvSpPr txBox="1"/>
          <p:nvPr/>
        </p:nvSpPr>
        <p:spPr>
          <a:xfrm>
            <a:off x="8681013" y="3577575"/>
            <a:ext cx="5205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-181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22117A2-2227-BA78-60BB-36693388EB78}"/>
              </a:ext>
            </a:extLst>
          </p:cNvPr>
          <p:cNvSpPr txBox="1"/>
          <p:nvPr/>
        </p:nvSpPr>
        <p:spPr>
          <a:xfrm>
            <a:off x="2448963" y="4787259"/>
            <a:ext cx="870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ATP5F1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5B919DBD-6157-F300-484C-A43AFE9C886D}"/>
              </a:ext>
            </a:extLst>
          </p:cNvPr>
          <p:cNvSpPr txBox="1"/>
          <p:nvPr/>
        </p:nvSpPr>
        <p:spPr>
          <a:xfrm>
            <a:off x="2833625" y="5357640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dirty="0"/>
              <a:t>142-</a:t>
            </a: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E216915A-BBA3-8EBA-7E6C-CCE15F70733F}"/>
              </a:ext>
            </a:extLst>
          </p:cNvPr>
          <p:cNvSpPr/>
          <p:nvPr/>
        </p:nvSpPr>
        <p:spPr>
          <a:xfrm>
            <a:off x="3795253" y="1645515"/>
            <a:ext cx="1622322" cy="644418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13097BDC-1E8E-7244-88D4-53738582BE84}"/>
              </a:ext>
            </a:extLst>
          </p:cNvPr>
          <p:cNvSpPr/>
          <p:nvPr/>
        </p:nvSpPr>
        <p:spPr>
          <a:xfrm>
            <a:off x="3795253" y="3153251"/>
            <a:ext cx="1622322" cy="64441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F324C157-BBEC-FE5B-7762-D666A4092FD4}"/>
              </a:ext>
            </a:extLst>
          </p:cNvPr>
          <p:cNvSpPr/>
          <p:nvPr/>
        </p:nvSpPr>
        <p:spPr>
          <a:xfrm>
            <a:off x="3795253" y="5133822"/>
            <a:ext cx="1622322" cy="64441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B40457F8-F2E2-C89D-1377-FAF7D7DDE2BF}"/>
              </a:ext>
            </a:extLst>
          </p:cNvPr>
          <p:cNvSpPr/>
          <p:nvPr/>
        </p:nvSpPr>
        <p:spPr>
          <a:xfrm>
            <a:off x="6161524" y="1495203"/>
            <a:ext cx="1622322" cy="64441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9F796008-333D-7D57-90C9-64E823DED873}"/>
              </a:ext>
            </a:extLst>
          </p:cNvPr>
          <p:cNvSpPr/>
          <p:nvPr/>
        </p:nvSpPr>
        <p:spPr>
          <a:xfrm>
            <a:off x="6181186" y="3400580"/>
            <a:ext cx="1622322" cy="64441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CD03FA3-201A-5EC7-A766-156605921F96}"/>
              </a:ext>
            </a:extLst>
          </p:cNvPr>
          <p:cNvSpPr txBox="1"/>
          <p:nvPr/>
        </p:nvSpPr>
        <p:spPr>
          <a:xfrm rot="18914122">
            <a:off x="3749101" y="534900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Ctr</a:t>
            </a:r>
            <a:r>
              <a:rPr lang="it-IT" dirty="0"/>
              <a:t>-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1081F262-174A-3997-8D3D-4BF8ED5AC17A}"/>
              </a:ext>
            </a:extLst>
          </p:cNvPr>
          <p:cNvSpPr txBox="1"/>
          <p:nvPr/>
        </p:nvSpPr>
        <p:spPr>
          <a:xfrm rot="18914122">
            <a:off x="4089392" y="534899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Ctr</a:t>
            </a:r>
            <a:r>
              <a:rPr lang="it-IT" dirty="0"/>
              <a:t>+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AA5CC52D-0EAD-915E-F5F0-A02CAAE709A7}"/>
              </a:ext>
            </a:extLst>
          </p:cNvPr>
          <p:cNvSpPr txBox="1"/>
          <p:nvPr/>
        </p:nvSpPr>
        <p:spPr>
          <a:xfrm rot="18914122">
            <a:off x="4560260" y="534896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P3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D5FC03E7-9BFF-FCE1-06B2-5CEDED48D715}"/>
              </a:ext>
            </a:extLst>
          </p:cNvPr>
          <p:cNvSpPr txBox="1"/>
          <p:nvPr/>
        </p:nvSpPr>
        <p:spPr>
          <a:xfrm rot="18914122">
            <a:off x="4926995" y="534897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P4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259A9DF0-B37F-3E9A-3FEE-E0E1DD344BB8}"/>
              </a:ext>
            </a:extLst>
          </p:cNvPr>
          <p:cNvSpPr txBox="1"/>
          <p:nvPr/>
        </p:nvSpPr>
        <p:spPr>
          <a:xfrm rot="18914122">
            <a:off x="6143655" y="536988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Ctr</a:t>
            </a:r>
            <a:r>
              <a:rPr lang="it-IT" dirty="0"/>
              <a:t>-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B1F3E875-9200-D550-EF4B-5597BD6DF3C9}"/>
              </a:ext>
            </a:extLst>
          </p:cNvPr>
          <p:cNvSpPr txBox="1"/>
          <p:nvPr/>
        </p:nvSpPr>
        <p:spPr>
          <a:xfrm rot="18914122">
            <a:off x="6483946" y="536987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/>
              <a:t>Ctr</a:t>
            </a:r>
            <a:r>
              <a:rPr lang="it-IT" dirty="0"/>
              <a:t>+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0AC3E444-CDFA-0622-7F06-E46651A9CBAB}"/>
              </a:ext>
            </a:extLst>
          </p:cNvPr>
          <p:cNvSpPr txBox="1"/>
          <p:nvPr/>
        </p:nvSpPr>
        <p:spPr>
          <a:xfrm rot="18914122">
            <a:off x="6954814" y="536984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P3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116ACCD3-BC9B-63F3-1528-8E60CAAEBC12}"/>
              </a:ext>
            </a:extLst>
          </p:cNvPr>
          <p:cNvSpPr txBox="1"/>
          <p:nvPr/>
        </p:nvSpPr>
        <p:spPr>
          <a:xfrm rot="18914122">
            <a:off x="7321549" y="536985"/>
            <a:ext cx="12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P4</a:t>
            </a:r>
          </a:p>
        </p:txBody>
      </p:sp>
    </p:spTree>
    <p:extLst>
      <p:ext uri="{BB962C8B-B14F-4D97-AF65-F5344CB8AC3E}">
        <p14:creationId xmlns:p14="http://schemas.microsoft.com/office/powerpoint/2010/main" val="32196905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160</Words>
  <Application>Microsoft Office PowerPoint</Application>
  <PresentationFormat>Widescreen</PresentationFormat>
  <Paragraphs>76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Serena Tamburro</dc:creator>
  <cp:lastModifiedBy>Paolo Scudieri</cp:lastModifiedBy>
  <cp:revision>1</cp:revision>
  <dcterms:created xsi:type="dcterms:W3CDTF">2025-10-23T15:11:26Z</dcterms:created>
  <dcterms:modified xsi:type="dcterms:W3CDTF">2025-11-26T08:40:33Z</dcterms:modified>
</cp:coreProperties>
</file>