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 snapToGrid="0" snapToObjects="1">
      <p:cViewPr varScale="1">
        <p:scale>
          <a:sx n="90" d="100"/>
          <a:sy n="90" d="100"/>
        </p:scale>
        <p:origin x="23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2C4C53-74B6-CC46-BA11-607146B35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10B932A-3B02-3944-B0A6-AE1DD36F4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B417BB-EBCE-6142-81B8-0DED5446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B37934-91A2-3C48-B544-C18663131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0E7417-48EE-9444-84BF-46919C015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2D7B44-CC75-5949-A938-B325E640E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F82F45-5222-F644-AAEF-9D47E1AB0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DA58E8-B149-AC43-B7C4-7408CE33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4D9516-CD95-1647-ADED-A98D0C91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E0F106-3193-C54A-81AD-BCEED2B9B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8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7B0B1D6-C773-6741-940F-4FE62344C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2F091C-FBA5-5A4D-AA36-DFFC7356B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CD41B9-5942-E74B-9B60-769859FC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355E1-F237-4F4F-941E-10E504075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96792D-D29D-EF49-918E-F1E3D0B7A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515BB4-53ED-E041-B345-F18D7DFA6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F981AF-EB44-8843-A225-05FBC125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8CDDEA-B69E-E744-A9DC-FF804654A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1420E9-E32C-274E-A024-B993FD77B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281F8C-0DE5-D242-80A2-A73F2C9D6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2CD24B-9994-5041-AB04-D7DC07B24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0467A8F-8090-1B46-AEC1-214D6760A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B3C99B-D695-0345-A184-18AA0F9AE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FEC8F9-C1F0-A74F-9360-67971C22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8012F5-74EB-0442-BCD0-7B044948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4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C558D6-11F2-264A-94F0-23A691A7E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BBEB47-78ED-3A48-977B-98B3A6D83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8A2F80-79A0-C64C-B450-AD58B052F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A7625A4-9873-8A40-80A5-FDC500256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868D73E-7ECB-A64F-A39F-0455AFA57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F969C0-F84C-BB48-9724-AC236D0E8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9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D91F5-8FD2-B94F-AD39-7BB6C3C60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32FEE7-4F15-3D43-B561-03DF00E03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2938334-70C3-7F49-B290-7E5F77DF7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43303AE-738A-C24F-8D24-B90DED0FE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C8D0B30-BBA0-E04A-8500-E40C7C4882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27369C2-4B0B-714B-9A89-D045C2C50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FE7C4A-960C-3A4A-BD65-4219BBF39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92DB023-F27F-F349-ABB0-C9C39B3DF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4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99E76A-1A3A-A94A-B082-638CA460E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0E83DC4-B0F0-F548-900A-0C4466B20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FBAE9E-C5A0-1345-B29E-EFCAE6FD3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770A22-505D-BD4C-B50B-12508DA28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9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EDF3B8B-F836-8047-864E-3A3AA9E8D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598EAD0-B5E8-9A4B-ADF3-8DB197EBB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492F2C-0C61-3B4D-A219-618A613D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4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0570B0-8EA3-2E43-90A6-842DAEC15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2CFAC5-1486-2B4C-BFEC-E4A06E0BA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748057-6137-0D4A-B918-816E2DB71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F130BF-68D2-7A46-AE16-3B13DCA1E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6EB7FF3-C059-9F41-93D2-3480B04F6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049ECB-516B-3C48-897D-41CE74354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1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D9983-91D4-9840-ACEF-4E4413E0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15FFD6-53A8-984A-AA51-6AD22728B6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E6F2A44-8A24-5B41-8621-64D1461AB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E9B3321-BAE3-4542-A8FC-D46AC059C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04E3120-ED88-9744-B465-5928CA0D7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55015B2-95EE-AA41-850D-348FA0280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8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B484C2F-CE6C-CD4A-8CBD-7683BD2A2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E9E0B6-9D85-A249-ADC9-B5EBD3591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9A8948-7AE1-B24A-89DA-0009F03571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45A2-F22B-C041-A79B-8B621A958F53}" type="datetimeFigureOut">
              <a:rPr lang="en-US" smtClean="0"/>
              <a:t>8/9/21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0BDFC1-20F3-534E-B85B-5E772A27A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4D78AD-1642-324F-A6EE-751EBCBCC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D609D-CA1C-654C-BB58-EE097B79B7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1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7B99FF6A-A81C-C342-8558-004520CFC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63" y="142874"/>
            <a:ext cx="4248151" cy="318611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FCEBA61-FE73-D640-B85F-CCCDF5D79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638" y="142875"/>
            <a:ext cx="4248151" cy="318611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CB2A90D-6026-6F48-B009-5AB778A35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462" y="3328986"/>
            <a:ext cx="4248151" cy="318611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1411CDD5-542D-0449-BAA8-529054BAB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639" y="3328985"/>
            <a:ext cx="4248150" cy="318611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9E8ABD3-B25C-6E41-BCB0-2094259AE01A}"/>
              </a:ext>
            </a:extLst>
          </p:cNvPr>
          <p:cNvSpPr txBox="1"/>
          <p:nvPr/>
        </p:nvSpPr>
        <p:spPr>
          <a:xfrm>
            <a:off x="2005012" y="257175"/>
            <a:ext cx="74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DCF20A5-CFC7-D74B-8D09-2275CACDD1FE}"/>
              </a:ext>
            </a:extLst>
          </p:cNvPr>
          <p:cNvSpPr txBox="1"/>
          <p:nvPr/>
        </p:nvSpPr>
        <p:spPr>
          <a:xfrm>
            <a:off x="6498431" y="257175"/>
            <a:ext cx="74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0D27E95-65EE-D641-A743-3F84FCCACFB9}"/>
              </a:ext>
            </a:extLst>
          </p:cNvPr>
          <p:cNvSpPr txBox="1"/>
          <p:nvPr/>
        </p:nvSpPr>
        <p:spPr>
          <a:xfrm>
            <a:off x="2002631" y="3328985"/>
            <a:ext cx="74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379324D-3752-E74E-A851-804855FC217B}"/>
              </a:ext>
            </a:extLst>
          </p:cNvPr>
          <p:cNvSpPr txBox="1"/>
          <p:nvPr/>
        </p:nvSpPr>
        <p:spPr>
          <a:xfrm>
            <a:off x="6498431" y="3326843"/>
            <a:ext cx="74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7176818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casadei gardini</dc:creator>
  <cp:lastModifiedBy>andrea casadei gardini</cp:lastModifiedBy>
  <cp:revision>1</cp:revision>
  <dcterms:created xsi:type="dcterms:W3CDTF">2021-08-09T08:43:33Z</dcterms:created>
  <dcterms:modified xsi:type="dcterms:W3CDTF">2021-08-09T08:47:39Z</dcterms:modified>
</cp:coreProperties>
</file>