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DF2-4028-A944-8ABB-C8F77061904D}" type="datetimeFigureOut">
              <a:rPr lang="en-US" smtClean="0"/>
              <a:t>29/11/15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D62C-DEE4-2449-8DF6-776866443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51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DF2-4028-A944-8ABB-C8F77061904D}" type="datetimeFigureOut">
              <a:rPr lang="en-US" smtClean="0"/>
              <a:t>29/11/15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D62C-DEE4-2449-8DF6-776866443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54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DF2-4028-A944-8ABB-C8F77061904D}" type="datetimeFigureOut">
              <a:rPr lang="en-US" smtClean="0"/>
              <a:t>29/11/15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D62C-DEE4-2449-8DF6-776866443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39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DF2-4028-A944-8ABB-C8F77061904D}" type="datetimeFigureOut">
              <a:rPr lang="en-US" smtClean="0"/>
              <a:t>29/11/15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D62C-DEE4-2449-8DF6-776866443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320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DF2-4028-A944-8ABB-C8F77061904D}" type="datetimeFigureOut">
              <a:rPr lang="en-US" smtClean="0"/>
              <a:t>29/11/15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D62C-DEE4-2449-8DF6-776866443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298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DF2-4028-A944-8ABB-C8F77061904D}" type="datetimeFigureOut">
              <a:rPr lang="en-US" smtClean="0"/>
              <a:t>29/11/15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D62C-DEE4-2449-8DF6-776866443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650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DF2-4028-A944-8ABB-C8F77061904D}" type="datetimeFigureOut">
              <a:rPr lang="en-US" smtClean="0"/>
              <a:t>29/11/15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D62C-DEE4-2449-8DF6-776866443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03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DF2-4028-A944-8ABB-C8F77061904D}" type="datetimeFigureOut">
              <a:rPr lang="en-US" smtClean="0"/>
              <a:t>29/11/15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D62C-DEE4-2449-8DF6-776866443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52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DF2-4028-A944-8ABB-C8F77061904D}" type="datetimeFigureOut">
              <a:rPr lang="en-US" smtClean="0"/>
              <a:t>29/11/15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D62C-DEE4-2449-8DF6-776866443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47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DF2-4028-A944-8ABB-C8F77061904D}" type="datetimeFigureOut">
              <a:rPr lang="en-US" smtClean="0"/>
              <a:t>29/11/15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D62C-DEE4-2449-8DF6-776866443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76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DF2-4028-A944-8ABB-C8F77061904D}" type="datetimeFigureOut">
              <a:rPr lang="en-US" smtClean="0"/>
              <a:t>29/11/15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D62C-DEE4-2449-8DF6-776866443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89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CFDF2-4028-A944-8ABB-C8F77061904D}" type="datetimeFigureOut">
              <a:rPr lang="en-US" smtClean="0"/>
              <a:t>29/11/15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ED62C-DEE4-2449-8DF6-776866443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22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33662" y="6192046"/>
            <a:ext cx="2332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2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0" y="965200"/>
            <a:ext cx="5575300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449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Elisa  Giovannetti</dc:creator>
  <cp:lastModifiedBy>Elisa  Giovannetti</cp:lastModifiedBy>
  <cp:revision>3</cp:revision>
  <dcterms:created xsi:type="dcterms:W3CDTF">2015-11-27T22:13:51Z</dcterms:created>
  <dcterms:modified xsi:type="dcterms:W3CDTF">2015-11-29T15:52:00Z</dcterms:modified>
</cp:coreProperties>
</file>