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B14FBD-2296-0840-81D6-B8A0E210BBB9}" v="2" dt="2025-10-26T23:18:42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7"/>
    <p:restoredTop sz="94658"/>
  </p:normalViewPr>
  <p:slideViewPr>
    <p:cSldViewPr snapToGrid="0">
      <p:cViewPr>
        <p:scale>
          <a:sx n="138" d="100"/>
          <a:sy n="138" d="100"/>
        </p:scale>
        <p:origin x="1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ttoni Fabio" userId="f798adfd-7704-40d5-8120-5723e8c99442" providerId="ADAL" clId="{194B7E72-21C1-5D81-BBA5-86401ED12F43}"/>
    <pc:docChg chg="custSel modSld">
      <pc:chgData name="Zattoni Fabio" userId="f798adfd-7704-40d5-8120-5723e8c99442" providerId="ADAL" clId="{194B7E72-21C1-5D81-BBA5-86401ED12F43}" dt="2025-10-26T23:18:58.914" v="78" actId="1076"/>
      <pc:docMkLst>
        <pc:docMk/>
      </pc:docMkLst>
      <pc:sldChg chg="addSp modSp mod">
        <pc:chgData name="Zattoni Fabio" userId="f798adfd-7704-40d5-8120-5723e8c99442" providerId="ADAL" clId="{194B7E72-21C1-5D81-BBA5-86401ED12F43}" dt="2025-10-26T23:18:58.914" v="78" actId="1076"/>
        <pc:sldMkLst>
          <pc:docMk/>
          <pc:sldMk cId="3984927197" sldId="256"/>
        </pc:sldMkLst>
        <pc:spChg chg="add mod">
          <ac:chgData name="Zattoni Fabio" userId="f798adfd-7704-40d5-8120-5723e8c99442" providerId="ADAL" clId="{194B7E72-21C1-5D81-BBA5-86401ED12F43}" dt="2025-10-26T23:18:07.860" v="70" actId="207"/>
          <ac:spMkLst>
            <pc:docMk/>
            <pc:sldMk cId="3984927197" sldId="256"/>
            <ac:spMk id="2" creationId="{1BE9DEA7-C5BE-60A7-C264-7D0E75439926}"/>
          </ac:spMkLst>
        </pc:spChg>
        <pc:spChg chg="add mod">
          <ac:chgData name="Zattoni Fabio" userId="f798adfd-7704-40d5-8120-5723e8c99442" providerId="ADAL" clId="{194B7E72-21C1-5D81-BBA5-86401ED12F43}" dt="2025-10-26T23:18:40.243" v="76" actId="207"/>
          <ac:spMkLst>
            <pc:docMk/>
            <pc:sldMk cId="3984927197" sldId="256"/>
            <ac:spMk id="4" creationId="{6EDB11C4-627A-27E5-9AA7-36CB16CCA691}"/>
          </ac:spMkLst>
        </pc:spChg>
        <pc:spChg chg="add mod">
          <ac:chgData name="Zattoni Fabio" userId="f798adfd-7704-40d5-8120-5723e8c99442" providerId="ADAL" clId="{194B7E72-21C1-5D81-BBA5-86401ED12F43}" dt="2025-10-26T23:18:58.914" v="78" actId="1076"/>
          <ac:spMkLst>
            <pc:docMk/>
            <pc:sldMk cId="3984927197" sldId="256"/>
            <ac:spMk id="6" creationId="{5419406F-50E9-6CBF-E108-55BF65C3F65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1AC26-D7F6-55AE-FF89-E953B7AED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7F9AE6-5DE5-AAF7-558D-87BDC434AD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B577A-FDF8-FE8E-26EC-D558F75F7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B799E-F433-2581-4D95-56DB43F6C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34128-0B7B-449E-F0F6-6E2DD5D81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719529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FF6D0-82A4-B378-5B40-517918FDA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BB5609-9844-D6AD-E4DE-86DDC8BC5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DBE47-08B3-A395-6F81-2105786E2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C07412-87B4-25AE-9FE4-EF5C7E506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0FE0E-AE59-2F62-1216-304FF2058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53425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4999C-4E1F-7FCC-107A-EB18185FB2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95464A-226C-55E6-7124-B0E835ACE3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CC586-F50A-6B33-FA41-AEB739CA2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73AE1-37DC-9E4B-1AB0-671D20CB4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EEB66-A9FE-F33A-9CEC-403EDEF21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213361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E06A-1AF4-2534-32EF-103143644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5BCE72-7B19-49BA-1998-B5531058F6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DEA7F-97DC-8BEF-943D-B485E8E1A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8564A-B100-3908-9A8D-6E0B97031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7FF06-F131-B836-4E72-272156C5F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440337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AE7CA-B1A3-5226-A112-C11F07898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2F57B-E52B-70BF-A6F0-1AE09C5077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8A0E5-B4D7-8154-858A-350E580D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A1D41-9588-AC81-4C95-0FEC5E480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51154-635F-2A0A-9E97-6A585EB68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9498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46834-7EEC-36CF-75BB-4EB863DB9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1A27E-1718-1B6F-FA92-BBB54F6794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2F402A-4551-3141-FCAC-DE2A360A35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096155-4D3A-A72B-F850-31B5895A8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8C39DC-3672-775B-379B-4D1AEF153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66FDFB-851D-6CBD-A9AB-CD6283B4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34176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199BE-12D4-11EA-5910-7F5486AD8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204A0-CECD-0B15-848C-033D8337D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69BBE9-0E27-0D1A-6881-A396670AFE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EAD4E4-93FB-10C1-1538-06A467912E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415152-C993-2453-66E0-B7BBB5541C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4A2CDE-5F90-BBDA-2E14-38BB394C8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F90480-EC03-5026-4CDF-4F385DE4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969366-584A-03DD-98B5-50A9CE8F4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920499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C8439-9C93-FF6A-9E71-9B1AE18B9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CF2F9D-850E-882C-8FDF-F2C239D97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5ED98-D48D-DAFF-BABD-F487F174F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D7D7EE-6C88-9014-E43C-8579D5571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010807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A072D3-4CC6-8961-93F6-C02351D8A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BF63E0-EFBB-24E5-A796-12EABC75E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6001E8-B655-1406-71EC-55685446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83614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93CF-6A02-AAD0-7427-2D6DE2854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C11C6-9CA7-7B67-E640-95B0251EA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68574-7373-E1BF-FB2F-FDEC92B9B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DACC5F-3324-50A8-CC1D-0B29CC2E8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996E1F-48DB-E42F-F3D0-544E44A4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F6620-6B2A-DDBE-9F37-AABCAEAEE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744182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F0221-290B-4B50-CD2C-E32EDA399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55884D-F6BD-C912-AE9D-FC1EE30732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EFD3F-B217-D93C-61C5-55EAD00367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4AAC88-8D4E-A339-ACAF-1B18A721E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2CD90D-286E-0053-B8C4-250F72ED3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AFB3B4-61B4-431A-09BD-06D48779C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08757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8BA54A-8D34-3D1E-7DD9-4E4FFC5E4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D57273-DCE8-374C-35E3-45ED6DF9AD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91B872-2CBC-9DF8-E270-E0311EF03D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1ADCF6-30EA-4940-B038-6C5964A25D71}" type="datetimeFigureOut">
              <a:rPr lang="en-IT" smtClean="0"/>
              <a:t>27/10/25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A7608-E4F5-B3FB-7B7D-D3F378000A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594DA5-346C-4508-AC32-AE830BA0F5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A304B0-777C-7940-A96F-D33033F60C47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0242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D8DB6A-CB21-10F7-E98F-9C9E9A3EC8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5471"/>
          <a:stretch>
            <a:fillRect/>
          </a:stretch>
        </p:blipFill>
        <p:spPr>
          <a:xfrm>
            <a:off x="7975600" y="1506828"/>
            <a:ext cx="4216400" cy="31190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C9F8A0-2E56-4C06-D2EA-FB20682E20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897"/>
          <a:stretch>
            <a:fillRect/>
          </a:stretch>
        </p:blipFill>
        <p:spPr>
          <a:xfrm>
            <a:off x="4033556" y="1506828"/>
            <a:ext cx="3796094" cy="31190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12C0A1-931D-155A-6D02-E41A3F94D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803"/>
          <a:stretch>
            <a:fillRect/>
          </a:stretch>
        </p:blipFill>
        <p:spPr>
          <a:xfrm>
            <a:off x="182844" y="1506828"/>
            <a:ext cx="3850712" cy="31190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BE9DEA7-C5BE-60A7-C264-7D0E75439926}"/>
              </a:ext>
            </a:extLst>
          </p:cNvPr>
          <p:cNvSpPr txBox="1"/>
          <p:nvPr/>
        </p:nvSpPr>
        <p:spPr>
          <a:xfrm>
            <a:off x="888881" y="4190041"/>
            <a:ext cx="599677" cy="1538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T" sz="4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NCCN vs D’Amico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DB11C4-627A-27E5-9AA7-36CB16CCA691}"/>
              </a:ext>
            </a:extLst>
          </p:cNvPr>
          <p:cNvSpPr txBox="1"/>
          <p:nvPr/>
        </p:nvSpPr>
        <p:spPr>
          <a:xfrm>
            <a:off x="4608979" y="3193531"/>
            <a:ext cx="615203" cy="1538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T" sz="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NCCN vs D’Amico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19406F-50E9-6CBF-E108-55BF65C3F655}"/>
              </a:ext>
            </a:extLst>
          </p:cNvPr>
          <p:cNvSpPr txBox="1"/>
          <p:nvPr/>
        </p:nvSpPr>
        <p:spPr>
          <a:xfrm>
            <a:off x="8634132" y="4190041"/>
            <a:ext cx="615203" cy="1538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T" sz="4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NCCN vs D’Amico</a:t>
            </a:r>
          </a:p>
        </p:txBody>
      </p:sp>
    </p:spTree>
    <p:extLst>
      <p:ext uri="{BB962C8B-B14F-4D97-AF65-F5344CB8AC3E}">
        <p14:creationId xmlns:p14="http://schemas.microsoft.com/office/powerpoint/2010/main" val="3984927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Zattoni Fabio</dc:creator>
  <cp:lastModifiedBy>Zattoni Fabio</cp:lastModifiedBy>
  <cp:revision>1</cp:revision>
  <dcterms:created xsi:type="dcterms:W3CDTF">2025-10-26T22:08:01Z</dcterms:created>
  <dcterms:modified xsi:type="dcterms:W3CDTF">2025-10-26T23:19:06Z</dcterms:modified>
</cp:coreProperties>
</file>