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"/>
  </p:notesMasterIdLst>
  <p:sldIdLst>
    <p:sldId id="259" r:id="rId2"/>
  </p:sldIdLst>
  <p:sldSz cx="6858000" cy="9906000" type="A4"/>
  <p:notesSz cx="6797675" cy="99266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3135" userDrawn="1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1" roundtripDataSignature="AMtx7mh4c6XUQCd2HI7s0O9TlZKUCniPL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3222" y="72"/>
      </p:cViewPr>
      <p:guideLst>
        <p:guide orient="horz" pos="3120"/>
        <p:guide pos="31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viewProps" Target="viewProps.xml"/><Relationship Id="rId3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11" Type="http://customschemas.google.com/relationships/presentationmetadata" Target="metadata"/><Relationship Id="rId15" Type="http://schemas.openxmlformats.org/officeDocument/2006/relationships/tableStyles" Target="tableStyles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33150" y="744475"/>
            <a:ext cx="4532000" cy="37224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79750" y="4715125"/>
            <a:ext cx="5438125" cy="4466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16:notes"/>
          <p:cNvSpPr txBox="1">
            <a:spLocks noGrp="1"/>
          </p:cNvSpPr>
          <p:nvPr>
            <p:ph type="body" idx="1"/>
          </p:nvPr>
        </p:nvSpPr>
        <p:spPr>
          <a:xfrm>
            <a:off x="679750" y="4715125"/>
            <a:ext cx="5438125" cy="44669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6" name="Google Shape;376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11375" y="744538"/>
            <a:ext cx="2576513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uota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4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4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4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olo e testo verticale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 txBox="1">
            <a:spLocks noGrp="1"/>
          </p:cNvSpPr>
          <p:nvPr>
            <p:ph type="title"/>
          </p:nvPr>
        </p:nvSpPr>
        <p:spPr>
          <a:xfrm rot="5400000">
            <a:off x="1449696" y="3985464"/>
            <a:ext cx="8394877" cy="1478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4"/>
          <p:cNvSpPr txBox="1">
            <a:spLocks noGrp="1"/>
          </p:cNvSpPr>
          <p:nvPr>
            <p:ph type="body" idx="1"/>
          </p:nvPr>
        </p:nvSpPr>
        <p:spPr>
          <a:xfrm rot="5400000">
            <a:off x="-1550679" y="2549570"/>
            <a:ext cx="8394877" cy="4350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4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4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4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contenuto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6"/>
          <p:cNvSpPr txBox="1"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6"/>
          <p:cNvSpPr txBox="1"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6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6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6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stazione sezione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7"/>
          <p:cNvSpPr txBox="1"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7"/>
          <p:cNvSpPr txBox="1"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None/>
              <a:defRPr sz="135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7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ue contenuti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8"/>
          <p:cNvSpPr txBox="1">
            <a:spLocks noGrp="1"/>
          </p:cNvSpPr>
          <p:nvPr>
            <p:ph type="body" idx="1"/>
          </p:nvPr>
        </p:nvSpPr>
        <p:spPr>
          <a:xfrm>
            <a:off x="471488" y="2637014"/>
            <a:ext cx="2914650" cy="6285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8"/>
          <p:cNvSpPr txBox="1">
            <a:spLocks noGrp="1"/>
          </p:cNvSpPr>
          <p:nvPr>
            <p:ph type="body" idx="2"/>
          </p:nvPr>
        </p:nvSpPr>
        <p:spPr>
          <a:xfrm>
            <a:off x="3471863" y="2637014"/>
            <a:ext cx="2914650" cy="6285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8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8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fronto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9"/>
          <p:cNvSpPr txBox="1"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 b="1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body" idx="2"/>
          </p:nvPr>
        </p:nvSpPr>
        <p:spPr>
          <a:xfrm>
            <a:off x="472381" y="3618442"/>
            <a:ext cx="2901255" cy="5322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3"/>
          </p:nvPr>
        </p:nvSpPr>
        <p:spPr>
          <a:xfrm>
            <a:off x="3471863" y="2428347"/>
            <a:ext cx="2915543" cy="1190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 b="1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body" idx="4"/>
          </p:nvPr>
        </p:nvSpPr>
        <p:spPr>
          <a:xfrm>
            <a:off x="3471863" y="3618442"/>
            <a:ext cx="2915543" cy="5322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titolo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0"/>
          <p:cNvSpPr txBox="1"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0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0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0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uto con didascalia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1"/>
          <p:cNvSpPr txBox="1">
            <a:spLocks noGrp="1"/>
          </p:cNvSpPr>
          <p:nvPr>
            <p:ph type="body" idx="1"/>
          </p:nvPr>
        </p:nvSpPr>
        <p:spPr>
          <a:xfrm>
            <a:off x="2915543" y="1426283"/>
            <a:ext cx="3471863" cy="70396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Google Shape;57;p11"/>
          <p:cNvSpPr txBox="1">
            <a:spLocks noGrp="1"/>
          </p:cNvSpPr>
          <p:nvPr>
            <p:ph type="body" idx="2"/>
          </p:nvPr>
        </p:nvSpPr>
        <p:spPr>
          <a:xfrm>
            <a:off x="472381" y="2971800"/>
            <a:ext cx="2211884" cy="5505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>
            <a:endParaRPr/>
          </a:p>
        </p:txBody>
      </p:sp>
      <p:sp>
        <p:nvSpPr>
          <p:cNvPr id="58" name="Google Shape;58;p11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1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1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magine con didascalia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2"/>
          <p:cNvSpPr txBox="1"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2"/>
          <p:cNvSpPr>
            <a:spLocks noGrp="1"/>
          </p:cNvSpPr>
          <p:nvPr>
            <p:ph type="pic" idx="2"/>
          </p:nvPr>
        </p:nvSpPr>
        <p:spPr>
          <a:xfrm>
            <a:off x="2915543" y="1426283"/>
            <a:ext cx="3471863" cy="7039681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2"/>
          <p:cNvSpPr txBox="1">
            <a:spLocks noGrp="1"/>
          </p:cNvSpPr>
          <p:nvPr>
            <p:ph type="body" idx="1"/>
          </p:nvPr>
        </p:nvSpPr>
        <p:spPr>
          <a:xfrm>
            <a:off x="472381" y="2971800"/>
            <a:ext cx="2211884" cy="5505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>
            <a:endParaRPr/>
          </a:p>
        </p:txBody>
      </p:sp>
      <p:sp>
        <p:nvSpPr>
          <p:cNvPr id="65" name="Google Shape;65;p12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2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2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testo verticale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3"/>
          <p:cNvSpPr txBox="1"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3"/>
          <p:cNvSpPr txBox="1">
            <a:spLocks noGrp="1"/>
          </p:cNvSpPr>
          <p:nvPr>
            <p:ph type="body" idx="1"/>
          </p:nvPr>
        </p:nvSpPr>
        <p:spPr>
          <a:xfrm rot="5400000">
            <a:off x="286367" y="2822135"/>
            <a:ext cx="6285266" cy="5915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3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"/>
          <p:cNvSpPr txBox="1"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3"/>
          <p:cNvSpPr txBox="1"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3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3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3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E99DFE9B-4FE7-FDDD-0726-EF2835B4CC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0212" y="3419475"/>
            <a:ext cx="3457575" cy="3067050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8FDB5872-E40D-73D1-AA32-425D2B9CADE5}"/>
              </a:ext>
            </a:extLst>
          </p:cNvPr>
          <p:cNvSpPr txBox="1"/>
          <p:nvPr/>
        </p:nvSpPr>
        <p:spPr>
          <a:xfrm>
            <a:off x="300447" y="594288"/>
            <a:ext cx="633548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Figure S4 </a:t>
            </a:r>
            <a:r>
              <a:rPr lang="en-US" dirty="0"/>
              <a:t>– MTT assay of NSC-34 cells during motor neuron development.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13</Words>
  <Application>Microsoft Office PowerPoint</Application>
  <PresentationFormat>A4 (21x29,7 cm)</PresentationFormat>
  <Paragraphs>1</Paragraphs>
  <Slides>1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di Office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Michele Guescini</dc:creator>
  <cp:lastModifiedBy>Michele Guescini</cp:lastModifiedBy>
  <cp:revision>17</cp:revision>
  <dcterms:created xsi:type="dcterms:W3CDTF">2021-06-09T13:44:59Z</dcterms:created>
  <dcterms:modified xsi:type="dcterms:W3CDTF">2025-05-29T21:31:51Z</dcterms:modified>
</cp:coreProperties>
</file>