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899953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B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FE2773-6CB9-4134-8165-86901B1E1900}" v="55" dt="2025-12-18T10:53:21.4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296" y="67"/>
      </p:cViewPr>
      <p:guideLst>
        <p:guide orient="horz" pos="2160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o' De Biase" userId="bb248559-009a-46cd-8dcd-1efcf179a387" providerId="ADAL" clId="{623EA0C4-DE5B-40E2-9F9E-0252A261D1A8}"/>
    <pc:docChg chg="undo custSel addSld delSld modSld">
      <pc:chgData name="Nicolo' De Biase" userId="bb248559-009a-46cd-8dcd-1efcf179a387" providerId="ADAL" clId="{623EA0C4-DE5B-40E2-9F9E-0252A261D1A8}" dt="2025-12-02T09:38:35.310" v="241" actId="1076"/>
      <pc:docMkLst>
        <pc:docMk/>
      </pc:docMkLst>
      <pc:sldChg chg="addSp modSp add mod">
        <pc:chgData name="Nicolo' De Biase" userId="bb248559-009a-46cd-8dcd-1efcf179a387" providerId="ADAL" clId="{623EA0C4-DE5B-40E2-9F9E-0252A261D1A8}" dt="2025-12-02T09:38:35.310" v="241" actId="1076"/>
        <pc:sldMkLst>
          <pc:docMk/>
          <pc:sldMk cId="503593814" sldId="261"/>
        </pc:sldMkLst>
      </pc:sldChg>
    </pc:docChg>
  </pc:docChgLst>
  <pc:docChgLst>
    <pc:chgData name="Lavinia Del Punta" userId="f149d8e1-e363-404d-827b-886ba70782f2" providerId="ADAL" clId="{B7A0C727-5D4D-422A-93EB-3B13B4654896}"/>
    <pc:docChg chg="undo custSel modSld">
      <pc:chgData name="Lavinia Del Punta" userId="f149d8e1-e363-404d-827b-886ba70782f2" providerId="ADAL" clId="{B7A0C727-5D4D-422A-93EB-3B13B4654896}" dt="2025-12-18T10:53:30.382" v="64" actId="1076"/>
      <pc:docMkLst>
        <pc:docMk/>
      </pc:docMkLst>
      <pc:sldChg chg="addSp delSp modSp mod">
        <pc:chgData name="Lavinia Del Punta" userId="f149d8e1-e363-404d-827b-886ba70782f2" providerId="ADAL" clId="{B7A0C727-5D4D-422A-93EB-3B13B4654896}" dt="2025-12-18T10:53:30.382" v="64" actId="1076"/>
        <pc:sldMkLst>
          <pc:docMk/>
          <pc:sldMk cId="503593814" sldId="261"/>
        </pc:sldMkLst>
        <pc:spChg chg="add mod">
          <ac:chgData name="Lavinia Del Punta" userId="f149d8e1-e363-404d-827b-886ba70782f2" providerId="ADAL" clId="{B7A0C727-5D4D-422A-93EB-3B13B4654896}" dt="2025-12-02T14:57:10.738" v="47" actId="1076"/>
          <ac:spMkLst>
            <pc:docMk/>
            <pc:sldMk cId="503593814" sldId="261"/>
            <ac:spMk id="36" creationId="{B3382415-B51D-D4F0-2079-3100FE6F8462}"/>
          </ac:spMkLst>
        </pc:spChg>
        <pc:spChg chg="add mod">
          <ac:chgData name="Lavinia Del Punta" userId="f149d8e1-e363-404d-827b-886ba70782f2" providerId="ADAL" clId="{B7A0C727-5D4D-422A-93EB-3B13B4654896}" dt="2025-12-02T14:57:47.038" v="62" actId="1036"/>
          <ac:spMkLst>
            <pc:docMk/>
            <pc:sldMk cId="503593814" sldId="261"/>
            <ac:spMk id="37" creationId="{EDBE2F48-79C3-0144-6C8C-C85EC72DA7D3}"/>
          </ac:spMkLst>
        </pc:spChg>
        <pc:spChg chg="mod">
          <ac:chgData name="Lavinia Del Punta" userId="f149d8e1-e363-404d-827b-886ba70782f2" providerId="ADAL" clId="{B7A0C727-5D4D-422A-93EB-3B13B4654896}" dt="2025-12-02T14:57:40.490" v="53" actId="1076"/>
          <ac:spMkLst>
            <pc:docMk/>
            <pc:sldMk cId="503593814" sldId="261"/>
            <ac:spMk id="40" creationId="{704C28DB-2E93-C207-B4C3-959D72DAFE7E}"/>
          </ac:spMkLst>
        </pc:spChg>
        <pc:spChg chg="mod">
          <ac:chgData name="Lavinia Del Punta" userId="f149d8e1-e363-404d-827b-886ba70782f2" providerId="ADAL" clId="{B7A0C727-5D4D-422A-93EB-3B13B4654896}" dt="2025-12-02T14:57:40.490" v="53" actId="1076"/>
          <ac:spMkLst>
            <pc:docMk/>
            <pc:sldMk cId="503593814" sldId="261"/>
            <ac:spMk id="41" creationId="{03C31371-9DDB-8BAA-7DCF-640399AFC2F6}"/>
          </ac:spMkLst>
        </pc:spChg>
        <pc:spChg chg="mod">
          <ac:chgData name="Lavinia Del Punta" userId="f149d8e1-e363-404d-827b-886ba70782f2" providerId="ADAL" clId="{B7A0C727-5D4D-422A-93EB-3B13B4654896}" dt="2025-12-02T14:57:40.490" v="53" actId="1076"/>
          <ac:spMkLst>
            <pc:docMk/>
            <pc:sldMk cId="503593814" sldId="261"/>
            <ac:spMk id="42" creationId="{DF4E5205-593B-7060-BF06-3BA453DD8177}"/>
          </ac:spMkLst>
        </pc:spChg>
        <pc:spChg chg="mod">
          <ac:chgData name="Lavinia Del Punta" userId="f149d8e1-e363-404d-827b-886ba70782f2" providerId="ADAL" clId="{B7A0C727-5D4D-422A-93EB-3B13B4654896}" dt="2025-12-18T10:53:30.382" v="64" actId="1076"/>
          <ac:spMkLst>
            <pc:docMk/>
            <pc:sldMk cId="503593814" sldId="261"/>
            <ac:spMk id="47" creationId="{4B4D0C7E-8C36-3906-DF84-7EC6A41B4627}"/>
          </ac:spMkLst>
        </pc:spChg>
        <pc:grpChg chg="add mod">
          <ac:chgData name="Lavinia Del Punta" userId="f149d8e1-e363-404d-827b-886ba70782f2" providerId="ADAL" clId="{B7A0C727-5D4D-422A-93EB-3B13B4654896}" dt="2025-12-02T14:57:40.490" v="53" actId="1076"/>
          <ac:grpSpMkLst>
            <pc:docMk/>
            <pc:sldMk cId="503593814" sldId="261"/>
            <ac:grpSpMk id="38" creationId="{592FF381-38B1-1EA4-D2B0-6A5B74D27847}"/>
          </ac:grpSpMkLst>
        </pc:grpChg>
        <pc:grpChg chg="add mod">
          <ac:chgData name="Lavinia Del Punta" userId="f149d8e1-e363-404d-827b-886ba70782f2" providerId="ADAL" clId="{B7A0C727-5D4D-422A-93EB-3B13B4654896}" dt="2025-12-18T10:53:21.491" v="63" actId="1076"/>
          <ac:grpSpMkLst>
            <pc:docMk/>
            <pc:sldMk cId="503593814" sldId="261"/>
            <ac:grpSpMk id="45" creationId="{085607D5-386D-92C6-E5E3-CAFE3F67CBFF}"/>
          </ac:grpSpMkLst>
        </pc:grpChg>
        <pc:picChg chg="mod">
          <ac:chgData name="Lavinia Del Punta" userId="f149d8e1-e363-404d-827b-886ba70782f2" providerId="ADAL" clId="{B7A0C727-5D4D-422A-93EB-3B13B4654896}" dt="2025-12-02T14:57:40.490" v="53" actId="1076"/>
          <ac:picMkLst>
            <pc:docMk/>
            <pc:sldMk cId="503593814" sldId="261"/>
            <ac:picMk id="39" creationId="{38AB5FAA-4BB8-2CA5-2D5F-DA8D88B01AC6}"/>
          </ac:picMkLst>
        </pc:picChg>
        <pc:picChg chg="mod">
          <ac:chgData name="Lavinia Del Punta" userId="f149d8e1-e363-404d-827b-886ba70782f2" providerId="ADAL" clId="{B7A0C727-5D4D-422A-93EB-3B13B4654896}" dt="2025-12-18T10:53:21.491" v="63" actId="1076"/>
          <ac:picMkLst>
            <pc:docMk/>
            <pc:sldMk cId="503593814" sldId="261"/>
            <ac:picMk id="46" creationId="{B0F1B775-B7E3-0A45-E357-9A5080271147}"/>
          </ac:picMkLst>
        </pc:picChg>
        <pc:cxnChg chg="mod">
          <ac:chgData name="Lavinia Del Punta" userId="f149d8e1-e363-404d-827b-886ba70782f2" providerId="ADAL" clId="{B7A0C727-5D4D-422A-93EB-3B13B4654896}" dt="2025-12-02T14:57:40.490" v="53" actId="1076"/>
          <ac:cxnSpMkLst>
            <pc:docMk/>
            <pc:sldMk cId="503593814" sldId="261"/>
            <ac:cxnSpMk id="43" creationId="{44E5A1D1-14C2-5380-D23A-529A49550A5C}"/>
          </ac:cxnSpMkLst>
        </pc:cxnChg>
        <pc:cxnChg chg="mod">
          <ac:chgData name="Lavinia Del Punta" userId="f149d8e1-e363-404d-827b-886ba70782f2" providerId="ADAL" clId="{B7A0C727-5D4D-422A-93EB-3B13B4654896}" dt="2025-12-02T14:57:40.490" v="53" actId="1076"/>
          <ac:cxnSpMkLst>
            <pc:docMk/>
            <pc:sldMk cId="503593814" sldId="261"/>
            <ac:cxnSpMk id="44" creationId="{9D22D326-8CEB-E247-4C24-88F6A49A42FB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1122363"/>
            <a:ext cx="7649607" cy="2387600"/>
          </a:xfrm>
        </p:spPr>
        <p:txBody>
          <a:bodyPr anchor="b"/>
          <a:lstStyle>
            <a:lvl1pPr algn="ctr">
              <a:defRPr sz="590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3602038"/>
            <a:ext cx="6749654" cy="1655762"/>
          </a:xfrm>
        </p:spPr>
        <p:txBody>
          <a:bodyPr/>
          <a:lstStyle>
            <a:lvl1pPr marL="0" indent="0" algn="ctr">
              <a:buNone/>
              <a:defRPr sz="2362"/>
            </a:lvl1pPr>
            <a:lvl2pPr marL="449976" indent="0" algn="ctr">
              <a:buNone/>
              <a:defRPr sz="1968"/>
            </a:lvl2pPr>
            <a:lvl3pPr marL="899952" indent="0" algn="ctr">
              <a:buNone/>
              <a:defRPr sz="1772"/>
            </a:lvl3pPr>
            <a:lvl4pPr marL="1349929" indent="0" algn="ctr">
              <a:buNone/>
              <a:defRPr sz="1575"/>
            </a:lvl4pPr>
            <a:lvl5pPr marL="1799905" indent="0" algn="ctr">
              <a:buNone/>
              <a:defRPr sz="1575"/>
            </a:lvl5pPr>
            <a:lvl6pPr marL="2249881" indent="0" algn="ctr">
              <a:buNone/>
              <a:defRPr sz="1575"/>
            </a:lvl6pPr>
            <a:lvl7pPr marL="2699857" indent="0" algn="ctr">
              <a:buNone/>
              <a:defRPr sz="1575"/>
            </a:lvl7pPr>
            <a:lvl8pPr marL="3149834" indent="0" algn="ctr">
              <a:buNone/>
              <a:defRPr sz="1575"/>
            </a:lvl8pPr>
            <a:lvl9pPr marL="3599810" indent="0" algn="ctr">
              <a:buNone/>
              <a:defRPr sz="1575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71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9606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365125"/>
            <a:ext cx="194052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365125"/>
            <a:ext cx="5709082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671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018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1709740"/>
            <a:ext cx="7762102" cy="2852737"/>
          </a:xfrm>
        </p:spPr>
        <p:txBody>
          <a:bodyPr anchor="b"/>
          <a:lstStyle>
            <a:lvl1pPr>
              <a:defRPr sz="590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4589465"/>
            <a:ext cx="7762102" cy="1500187"/>
          </a:xfrm>
        </p:spPr>
        <p:txBody>
          <a:bodyPr/>
          <a:lstStyle>
            <a:lvl1pPr marL="0" indent="0">
              <a:buNone/>
              <a:defRPr sz="2362">
                <a:solidFill>
                  <a:schemeClr val="tx1">
                    <a:tint val="82000"/>
                  </a:schemeClr>
                </a:solidFill>
              </a:defRPr>
            </a:lvl1pPr>
            <a:lvl2pPr marL="449976" indent="0">
              <a:buNone/>
              <a:defRPr sz="1968">
                <a:solidFill>
                  <a:schemeClr val="tx1">
                    <a:tint val="82000"/>
                  </a:schemeClr>
                </a:solidFill>
              </a:defRPr>
            </a:lvl2pPr>
            <a:lvl3pPr marL="899952" indent="0">
              <a:buNone/>
              <a:defRPr sz="1772">
                <a:solidFill>
                  <a:schemeClr val="tx1">
                    <a:tint val="82000"/>
                  </a:schemeClr>
                </a:solidFill>
              </a:defRPr>
            </a:lvl3pPr>
            <a:lvl4pPr marL="1349929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4pPr>
            <a:lvl5pPr marL="1799905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5pPr>
            <a:lvl6pPr marL="2249881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6pPr>
            <a:lvl7pPr marL="2699857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7pPr>
            <a:lvl8pPr marL="3149834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8pPr>
            <a:lvl9pPr marL="3599810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740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1825625"/>
            <a:ext cx="3824804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1825625"/>
            <a:ext cx="3824804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540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365127"/>
            <a:ext cx="7762102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1681163"/>
            <a:ext cx="3807226" cy="823912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2505075"/>
            <a:ext cx="3807226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1681163"/>
            <a:ext cx="3825976" cy="823912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2505075"/>
            <a:ext cx="3825976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921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0761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8584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457200"/>
            <a:ext cx="2902585" cy="160020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987427"/>
            <a:ext cx="4556016" cy="4873625"/>
          </a:xfrm>
        </p:spPr>
        <p:txBody>
          <a:bodyPr/>
          <a:lstStyle>
            <a:lvl1pPr>
              <a:defRPr sz="3149"/>
            </a:lvl1pPr>
            <a:lvl2pPr>
              <a:defRPr sz="2756"/>
            </a:lvl2pPr>
            <a:lvl3pPr>
              <a:defRPr sz="2362"/>
            </a:lvl3pPr>
            <a:lvl4pPr>
              <a:defRPr sz="1968"/>
            </a:lvl4pPr>
            <a:lvl5pPr>
              <a:defRPr sz="1968"/>
            </a:lvl5pPr>
            <a:lvl6pPr>
              <a:defRPr sz="1968"/>
            </a:lvl6pPr>
            <a:lvl7pPr>
              <a:defRPr sz="1968"/>
            </a:lvl7pPr>
            <a:lvl8pPr>
              <a:defRPr sz="1968"/>
            </a:lvl8pPr>
            <a:lvl9pPr>
              <a:defRPr sz="1968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2057400"/>
            <a:ext cx="2902585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817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457200"/>
            <a:ext cx="2902585" cy="160020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987427"/>
            <a:ext cx="4556016" cy="4873625"/>
          </a:xfrm>
        </p:spPr>
        <p:txBody>
          <a:bodyPr anchor="t"/>
          <a:lstStyle>
            <a:lvl1pPr marL="0" indent="0">
              <a:buNone/>
              <a:defRPr sz="3149"/>
            </a:lvl1pPr>
            <a:lvl2pPr marL="449976" indent="0">
              <a:buNone/>
              <a:defRPr sz="2756"/>
            </a:lvl2pPr>
            <a:lvl3pPr marL="899952" indent="0">
              <a:buNone/>
              <a:defRPr sz="2362"/>
            </a:lvl3pPr>
            <a:lvl4pPr marL="1349929" indent="0">
              <a:buNone/>
              <a:defRPr sz="1968"/>
            </a:lvl4pPr>
            <a:lvl5pPr marL="1799905" indent="0">
              <a:buNone/>
              <a:defRPr sz="1968"/>
            </a:lvl5pPr>
            <a:lvl6pPr marL="2249881" indent="0">
              <a:buNone/>
              <a:defRPr sz="1968"/>
            </a:lvl6pPr>
            <a:lvl7pPr marL="2699857" indent="0">
              <a:buNone/>
              <a:defRPr sz="1968"/>
            </a:lvl7pPr>
            <a:lvl8pPr marL="3149834" indent="0">
              <a:buNone/>
              <a:defRPr sz="1968"/>
            </a:lvl8pPr>
            <a:lvl9pPr marL="3599810" indent="0">
              <a:buNone/>
              <a:defRPr sz="1968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2057400"/>
            <a:ext cx="2902585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904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365127"/>
            <a:ext cx="776210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1825625"/>
            <a:ext cx="776210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6356352"/>
            <a:ext cx="20248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296F83-89E2-48AD-9A54-573EC34494D3}" type="datetimeFigureOut">
              <a:rPr lang="it-IT" smtClean="0"/>
              <a:t>18/12/2025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6356352"/>
            <a:ext cx="3037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6356352"/>
            <a:ext cx="20248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64E6BA-44BE-4501-98BB-5FCAC112EA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1226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99952" rtl="0" eaLnBrk="1" latinLnBrk="0" hangingPunct="1">
        <a:lnSpc>
          <a:spcPct val="90000"/>
        </a:lnSpc>
        <a:spcBef>
          <a:spcPct val="0"/>
        </a:spcBef>
        <a:buNone/>
        <a:defRPr sz="43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988" indent="-224988" algn="l" defTabSz="899952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1pPr>
      <a:lvl2pPr marL="674964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24941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968" kern="1200">
          <a:solidFill>
            <a:schemeClr val="tx1"/>
          </a:solidFill>
          <a:latin typeface="+mn-lt"/>
          <a:ea typeface="+mn-ea"/>
          <a:cs typeface="+mn-cs"/>
        </a:defRPr>
      </a:lvl3pPr>
      <a:lvl4pPr marL="1574917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2024893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474869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924846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374822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824798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1pPr>
      <a:lvl2pPr marL="449976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2pPr>
      <a:lvl3pPr marL="899952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349929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1799905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249881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699857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149834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59981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B3382415-B51D-D4F0-2079-3100FE6F8462}"/>
              </a:ext>
            </a:extLst>
          </p:cNvPr>
          <p:cNvSpPr txBox="1"/>
          <p:nvPr/>
        </p:nvSpPr>
        <p:spPr>
          <a:xfrm>
            <a:off x="2759259" y="287868"/>
            <a:ext cx="3481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A)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Calibration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curve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EDBE2F48-79C3-0144-6C8C-C85EC72DA7D3}"/>
              </a:ext>
            </a:extLst>
          </p:cNvPr>
          <p:cNvSpPr txBox="1"/>
          <p:nvPr/>
        </p:nvSpPr>
        <p:spPr>
          <a:xfrm>
            <a:off x="2899866" y="4883989"/>
            <a:ext cx="3481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B)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Probability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distribution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plot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592FF381-38B1-1EA4-D2B0-6A5B74D27847}"/>
              </a:ext>
            </a:extLst>
          </p:cNvPr>
          <p:cNvGrpSpPr/>
          <p:nvPr/>
        </p:nvGrpSpPr>
        <p:grpSpPr>
          <a:xfrm>
            <a:off x="1314374" y="472534"/>
            <a:ext cx="6370788" cy="4326786"/>
            <a:chOff x="73418" y="1373926"/>
            <a:chExt cx="5942312" cy="3883388"/>
          </a:xfrm>
        </p:grpSpPr>
        <p:pic>
          <p:nvPicPr>
            <p:cNvPr id="39" name="Picture 8">
              <a:extLst>
                <a:ext uri="{FF2B5EF4-FFF2-40B4-BE49-F238E27FC236}">
                  <a16:creationId xmlns:a16="http://schemas.microsoft.com/office/drawing/2014/main" id="{38AB5FAA-4BB8-2CA5-2D5F-DA8D88B01AC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32" b="21339"/>
            <a:stretch>
              <a:fillRect/>
            </a:stretch>
          </p:blipFill>
          <p:spPr bwMode="auto">
            <a:xfrm>
              <a:off x="73418" y="1581186"/>
              <a:ext cx="5942312" cy="3580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704C28DB-2E93-C207-B4C3-959D72DAFE7E}"/>
                </a:ext>
              </a:extLst>
            </p:cNvPr>
            <p:cNvSpPr txBox="1"/>
            <p:nvPr/>
          </p:nvSpPr>
          <p:spPr>
            <a:xfrm>
              <a:off x="1389745" y="4949537"/>
              <a:ext cx="359087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Mean </a:t>
              </a:r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predicted</a:t>
              </a:r>
              <a:r>
                <a:rPr lang="it-IT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probability</a:t>
              </a:r>
              <a:endParaRPr lang="it-IT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03C31371-9DDB-8BAA-7DCF-640399AFC2F6}"/>
                </a:ext>
              </a:extLst>
            </p:cNvPr>
            <p:cNvSpPr txBox="1"/>
            <p:nvPr/>
          </p:nvSpPr>
          <p:spPr>
            <a:xfrm rot="16200000">
              <a:off x="-1568130" y="3015474"/>
              <a:ext cx="359087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Fraction</a:t>
              </a:r>
              <a:r>
                <a:rPr lang="it-IT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of </a:t>
              </a:r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positives</a:t>
              </a:r>
              <a:endParaRPr lang="it-IT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Rettangolo con angoli arrotondati 41">
              <a:extLst>
                <a:ext uri="{FF2B5EF4-FFF2-40B4-BE49-F238E27FC236}">
                  <a16:creationId xmlns:a16="http://schemas.microsoft.com/office/drawing/2014/main" id="{DF4E5205-593B-7060-BF06-3BA453DD8177}"/>
                </a:ext>
              </a:extLst>
            </p:cNvPr>
            <p:cNvSpPr/>
            <p:nvPr/>
          </p:nvSpPr>
          <p:spPr>
            <a:xfrm>
              <a:off x="4910773" y="4114503"/>
              <a:ext cx="961534" cy="54675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cxnSp>
          <p:nvCxnSpPr>
            <p:cNvPr id="43" name="Connettore diritto 42">
              <a:extLst>
                <a:ext uri="{FF2B5EF4-FFF2-40B4-BE49-F238E27FC236}">
                  <a16:creationId xmlns:a16="http://schemas.microsoft.com/office/drawing/2014/main" id="{44E5A1D1-14C2-5380-D23A-529A49550A5C}"/>
                </a:ext>
              </a:extLst>
            </p:cNvPr>
            <p:cNvCxnSpPr>
              <a:cxnSpLocks/>
            </p:cNvCxnSpPr>
            <p:nvPr/>
          </p:nvCxnSpPr>
          <p:spPr>
            <a:xfrm>
              <a:off x="5808869" y="4028661"/>
              <a:ext cx="0" cy="632597"/>
            </a:xfrm>
            <a:prstGeom prst="line">
              <a:avLst/>
            </a:prstGeom>
            <a:ln w="12700">
              <a:solidFill>
                <a:srgbClr val="BBBBB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ttore diritto 43">
              <a:extLst>
                <a:ext uri="{FF2B5EF4-FFF2-40B4-BE49-F238E27FC236}">
                  <a16:creationId xmlns:a16="http://schemas.microsoft.com/office/drawing/2014/main" id="{9D22D326-8CEB-E247-4C24-88F6A49A42FB}"/>
                </a:ext>
              </a:extLst>
            </p:cNvPr>
            <p:cNvCxnSpPr>
              <a:cxnSpLocks/>
            </p:cNvCxnSpPr>
            <p:nvPr/>
          </p:nvCxnSpPr>
          <p:spPr>
            <a:xfrm>
              <a:off x="4910773" y="4611372"/>
              <a:ext cx="961534" cy="0"/>
            </a:xfrm>
            <a:prstGeom prst="line">
              <a:avLst/>
            </a:prstGeom>
            <a:ln w="12700">
              <a:solidFill>
                <a:srgbClr val="BBBBB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085607D5-386D-92C6-E5E3-CAFE3F67CBFF}"/>
              </a:ext>
            </a:extLst>
          </p:cNvPr>
          <p:cNvGrpSpPr/>
          <p:nvPr/>
        </p:nvGrpSpPr>
        <p:grpSpPr>
          <a:xfrm>
            <a:off x="1354999" y="5410385"/>
            <a:ext cx="6570751" cy="1249026"/>
            <a:chOff x="6161215" y="5368537"/>
            <a:chExt cx="6030785" cy="934732"/>
          </a:xfrm>
        </p:grpSpPr>
        <p:pic>
          <p:nvPicPr>
            <p:cNvPr id="46" name="Picture 8">
              <a:extLst>
                <a:ext uri="{FF2B5EF4-FFF2-40B4-BE49-F238E27FC236}">
                  <a16:creationId xmlns:a16="http://schemas.microsoft.com/office/drawing/2014/main" id="{B0F1B775-B7E3-0A45-E357-9A508027114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2" t="82832" b="178"/>
            <a:stretch>
              <a:fillRect/>
            </a:stretch>
          </p:blipFill>
          <p:spPr bwMode="auto">
            <a:xfrm>
              <a:off x="6161215" y="5368537"/>
              <a:ext cx="6030785" cy="934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CasellaDiTesto 46">
              <a:extLst>
                <a:ext uri="{FF2B5EF4-FFF2-40B4-BE49-F238E27FC236}">
                  <a16:creationId xmlns:a16="http://schemas.microsoft.com/office/drawing/2014/main" id="{4B4D0C7E-8C36-3906-DF84-7EC6A41B4627}"/>
                </a:ext>
              </a:extLst>
            </p:cNvPr>
            <p:cNvSpPr txBox="1"/>
            <p:nvPr/>
          </p:nvSpPr>
          <p:spPr>
            <a:xfrm>
              <a:off x="7390476" y="5995492"/>
              <a:ext cx="359087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Predicted</a:t>
              </a:r>
              <a:r>
                <a:rPr lang="it-IT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probability</a:t>
              </a:r>
              <a:r>
                <a:rPr lang="it-IT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it-IT" sz="1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distribution</a:t>
              </a:r>
              <a:endParaRPr lang="it-IT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5938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18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Nicolo' De Biase</dc:creator>
  <cp:lastModifiedBy>Lavinia Del Punta</cp:lastModifiedBy>
  <cp:revision>1</cp:revision>
  <dcterms:created xsi:type="dcterms:W3CDTF">2025-12-02T09:26:59Z</dcterms:created>
  <dcterms:modified xsi:type="dcterms:W3CDTF">2025-12-18T10:53:30Z</dcterms:modified>
</cp:coreProperties>
</file>