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710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B31263-AC02-6BB4-1340-F3DB2BB1A1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D59D587-652A-C1D5-B85A-61923BFF8F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A6A73B-DEFC-A38B-23E7-6C1F852BB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29BA-DD50-4B22-BCD1-BA52851948DB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E8BC66-AFCE-4117-4988-1C7A3C8BB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9702AB-DF0D-E03E-A2C0-E31B39C7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14AD-CBBF-4FFC-802C-F89A675417C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067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E029A9-C3AD-A82D-FDEB-C2B13DFA5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AEA757E-659C-96AC-BEEF-0988C30DB7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DC76A1D-7A4E-47DE-388A-8830C1939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29BA-DD50-4B22-BCD1-BA52851948DB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3259A50-7DB6-5B94-AB6F-5B6C9B987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342C0B6-9CA1-51A1-1820-B98DABCE6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14AD-CBBF-4FFC-802C-F89A675417C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06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E038DE0-667B-1D46-267E-D0C7D077AF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5A28DF7-2E1C-169F-5E6A-448D95B24E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5830199-B8BD-9A4A-F45A-63C7B496E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29BA-DD50-4B22-BCD1-BA52851948DB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9F74639-8A43-3780-A146-D4686A649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B8EA7CE-A917-DF66-90C4-92611E095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14AD-CBBF-4FFC-802C-F89A675417C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363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655AF7-B5A2-7FD5-E45B-DB621B2BB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D4C95C3-FDAE-D77F-C624-3D3EA05E05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B5E8454-075F-97AE-C4FA-6B8A9E5DA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29BA-DD50-4B22-BCD1-BA52851948DB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0BCA833-4860-19E3-822E-6B2BF8609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EC5E6D-DBDB-03CD-836E-6049CC30C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14AD-CBBF-4FFC-802C-F89A675417C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71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5FA6A6-B524-C5DC-BD57-3A454DEEA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1B77DD-8CFC-1734-021D-70816296B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BA2576C-4F2D-BE87-3E53-0E40A656D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29BA-DD50-4B22-BCD1-BA52851948DB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C2472A5-EA68-5559-7CEE-B030EEEAE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156BBEA-A0E2-2565-5902-D15F13961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14AD-CBBF-4FFC-802C-F89A675417C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283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95FE50-D5FA-9FB4-99F2-FE7250804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FE9AC02-20AC-E568-283B-21FC38E58C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253B857-C1E2-98FE-B662-368C2CCFCF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D36AFAF-BB3A-8D08-6C67-8F58BAD9F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29BA-DD50-4B22-BCD1-BA52851948DB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F7DF899-1BCF-AADC-AD0D-1D47E8400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A3E0691-849C-87D0-03CD-AD530DE48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14AD-CBBF-4FFC-802C-F89A675417C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01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D63D24-98D6-E25A-71A7-85230E08A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E0B1DD4-AE0E-40F6-205E-74C9DBDD3B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1C9EF12-CDCF-1DBF-7250-09F6212004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FC4CD81-96F3-7EFC-4563-12D3D2D396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B6254C7-4D0A-643F-5827-B2B27DBF99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B11074B-247F-252F-C942-4F0F0099A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29BA-DD50-4B22-BCD1-BA52851948DB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9E8C4A6-4FF7-251F-4D69-9B509B2C9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14343C7-FB97-6B9C-57A6-84716CA5B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14AD-CBBF-4FFC-802C-F89A675417C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774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82AA97-03A9-C73B-9F1B-0113BF627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2EF46CB-2A0A-391A-CE15-0CA15B73D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29BA-DD50-4B22-BCD1-BA52851948DB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AAA71AA-D25B-0F21-A38E-9CB8EB9F9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BF89244-7C65-E724-13F4-8AE4FAE82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14AD-CBBF-4FFC-802C-F89A675417C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158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2FAB8A6-7E8C-927D-F3D6-6BA424DF9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29BA-DD50-4B22-BCD1-BA52851948DB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38AB68B-1E23-8C84-B4B2-858ABAAA3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FC88047-4D4C-1F71-CF7F-C62E3F774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14AD-CBBF-4FFC-802C-F89A675417C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817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4B90A3-473B-42BB-8510-1E5AAE2A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E9024AC-DBE0-9424-6469-6AA49B61AF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A2EE2BA-CB56-D092-E85C-AFE370CA1C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A8B19A7-3FE0-2E33-15DD-DB63A9FF5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29BA-DD50-4B22-BCD1-BA52851948DB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0F881F4-5631-33A7-D01F-07F8BE0BD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01436C6-F950-D7BD-120E-CE7406E0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14AD-CBBF-4FFC-802C-F89A675417C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0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8E2200-707A-E692-D4B8-0F20683C0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57C1140-0675-4886-88AE-ADB40EFB40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8468CCF-F785-88A4-698F-D1C854EC00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9E39A12-6BDA-9B8B-0F88-D68770308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29BA-DD50-4B22-BCD1-BA52851948DB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B9698B8-80A7-A1E6-3476-9A6859FAE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DC0CA1E-040A-37BC-37FB-6DB3198B1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314AD-CBBF-4FFC-802C-F89A675417C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212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A5B3D01-1731-5401-A2DF-2284B1D3C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14A225-73E9-BB12-6DF2-0135A139C0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5FCEA8F-5989-CD11-0770-13C635179D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929BA-DD50-4B22-BCD1-BA52851948DB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1293687-3662-6774-8C47-7847FB8BFC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7B2F61B-040C-3D2F-48F1-1061C9CFE2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314AD-CBBF-4FFC-802C-F89A675417C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80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lavagnabianca&#10;&#10;Descrizione generata automaticamente">
            <a:extLst>
              <a:ext uri="{FF2B5EF4-FFF2-40B4-BE49-F238E27FC236}">
                <a16:creationId xmlns:a16="http://schemas.microsoft.com/office/drawing/2014/main" id="{652AEFD3-7ED4-2B6E-5EA2-FC3E988FB0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056" y="0"/>
            <a:ext cx="7643888" cy="502677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F95198B6-917F-7F53-A6B2-6BA614EDB0C4}"/>
              </a:ext>
            </a:extLst>
          </p:cNvPr>
          <p:cNvSpPr txBox="1"/>
          <p:nvPr/>
        </p:nvSpPr>
        <p:spPr>
          <a:xfrm>
            <a:off x="95251" y="4724400"/>
            <a:ext cx="120015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Supp. figure 2: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Lineage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comparison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variants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concern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study and the Omicron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sublineages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BA.2, BA.4 and BA.5 (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study). The receptor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binding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domain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covered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the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PCR (RBD_1 (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rectangle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red) and RBD_2 (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rectangle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green))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study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highlighted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mutations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prevalence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lineage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represented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shades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purple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50% (light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purple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100% (dark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purple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The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diagonal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bands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indicates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given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mutation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detected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a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lineage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complete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identity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BA.4 and BA.5 in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impedes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distinguish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sublineages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denaturing</a:t>
            </a:r>
            <a:r>
              <a:rPr lang="it-IT">
                <a:latin typeface="Times New Roman" panose="02020603050405020304" pitchFamily="18" charset="0"/>
                <a:cs typeface="Times New Roman" panose="02020603050405020304" pitchFamily="18" charset="0"/>
              </a:rPr>
              <a:t> high-performance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liquid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chromatography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4294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137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Fabio Gentilini</dc:creator>
  <cp:lastModifiedBy>Fabio Gentilini</cp:lastModifiedBy>
  <cp:revision>1</cp:revision>
  <dcterms:created xsi:type="dcterms:W3CDTF">2022-06-14T08:41:03Z</dcterms:created>
  <dcterms:modified xsi:type="dcterms:W3CDTF">2022-06-14T08:58:39Z</dcterms:modified>
</cp:coreProperties>
</file>