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99" r:id="rId1"/>
    <p:sldMasterId id="2147484230" r:id="rId2"/>
    <p:sldMasterId id="2147484240" r:id="rId3"/>
    <p:sldMasterId id="2147484246" r:id="rId4"/>
    <p:sldMasterId id="2147484258" r:id="rId5"/>
  </p:sldMasterIdLst>
  <p:notesMasterIdLst>
    <p:notesMasterId r:id="rId42"/>
  </p:notesMasterIdLst>
  <p:sldIdLst>
    <p:sldId id="9738" r:id="rId6"/>
    <p:sldId id="9776" r:id="rId7"/>
    <p:sldId id="9786" r:id="rId8"/>
    <p:sldId id="9755" r:id="rId9"/>
    <p:sldId id="9770" r:id="rId10"/>
    <p:sldId id="9757" r:id="rId11"/>
    <p:sldId id="9805" r:id="rId12"/>
    <p:sldId id="9806" r:id="rId13"/>
    <p:sldId id="9807" r:id="rId14"/>
    <p:sldId id="9780" r:id="rId15"/>
    <p:sldId id="9808" r:id="rId16"/>
    <p:sldId id="9778" r:id="rId17"/>
    <p:sldId id="9789" r:id="rId18"/>
    <p:sldId id="9788" r:id="rId19"/>
    <p:sldId id="9790" r:id="rId20"/>
    <p:sldId id="9796" r:id="rId21"/>
    <p:sldId id="9756" r:id="rId22"/>
    <p:sldId id="9791" r:id="rId23"/>
    <p:sldId id="9792" r:id="rId24"/>
    <p:sldId id="9794" r:id="rId25"/>
    <p:sldId id="9752" r:id="rId26"/>
    <p:sldId id="9753" r:id="rId27"/>
    <p:sldId id="262" r:id="rId28"/>
    <p:sldId id="281" r:id="rId29"/>
    <p:sldId id="293" r:id="rId30"/>
    <p:sldId id="298" r:id="rId31"/>
    <p:sldId id="296" r:id="rId32"/>
    <p:sldId id="299" r:id="rId33"/>
    <p:sldId id="9767" r:id="rId34"/>
    <p:sldId id="9768" r:id="rId35"/>
    <p:sldId id="9769" r:id="rId36"/>
    <p:sldId id="277" r:id="rId37"/>
    <p:sldId id="9799" r:id="rId38"/>
    <p:sldId id="9800" r:id="rId39"/>
    <p:sldId id="9803" r:id="rId40"/>
    <p:sldId id="9751" r:id="rId4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0" userDrawn="1">
          <p15:clr>
            <a:srgbClr val="A4A3A4"/>
          </p15:clr>
        </p15:guide>
        <p15:guide id="2" pos="3840" userDrawn="1">
          <p15:clr>
            <a:srgbClr val="A4A3A4"/>
          </p15:clr>
        </p15:guide>
        <p15:guide id="3" orient="horz" pos="3680" userDrawn="1">
          <p15:clr>
            <a:srgbClr val="A4A3A4"/>
          </p15:clr>
        </p15:guide>
        <p15:guide id="4" orient="horz" pos="4020" userDrawn="1">
          <p15:clr>
            <a:srgbClr val="A4A3A4"/>
          </p15:clr>
        </p15:guide>
        <p15:guide id="5" pos="3659" userDrawn="1">
          <p15:clr>
            <a:srgbClr val="A4A3A4"/>
          </p15:clr>
        </p15:guide>
        <p15:guide id="6" pos="402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F9CF55-C117-C879-460F-BE1E3E971DD7}" name="Isabelle Blomfield" initials="IB" userId="S::Isabelle.Blomfield@amiculum.biz::cc60a3ba-1789-4210-9a14-e99ea726d747" providerId="AD"/>
  <p188:author id="{F8F2EFB9-F3E3-41AF-F59D-48EC112EE3EF}" name="Wendy Morris (FleishmanHillard)" initials="WM" userId="S::wendy.morris@fleishman.com::26fb24ee-c908-4967-ae32-fcf19fe4edd0" providerId="AD"/>
  <p188:author id="{152C36D0-70DC-EE58-5489-5F836224CE58}" name="Elizabeth Ng (FleishmanHillard)" initials="EN" userId="S::elizabeth.ng@fleishman.com::ae7fb44a-5d82-4961-929e-607c2cccf36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a:srgbClr val="3E6F44"/>
    <a:srgbClr val="BD5B8C"/>
    <a:srgbClr val="FF6699"/>
    <a:srgbClr val="477580"/>
    <a:srgbClr val="75A7B3"/>
    <a:srgbClr val="92126D"/>
    <a:srgbClr val="9715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52"/>
    <p:restoredTop sz="81197" autoAdjust="0"/>
  </p:normalViewPr>
  <p:slideViewPr>
    <p:cSldViewPr snapToGrid="0">
      <p:cViewPr>
        <p:scale>
          <a:sx n="69" d="100"/>
          <a:sy n="69" d="100"/>
        </p:scale>
        <p:origin x="560" y="-724"/>
      </p:cViewPr>
      <p:guideLst>
        <p:guide orient="horz" pos="640"/>
        <p:guide pos="3840"/>
        <p:guide orient="horz" pos="3680"/>
        <p:guide orient="horz" pos="4020"/>
        <p:guide pos="3659"/>
        <p:guide pos="4021"/>
      </p:guideLst>
    </p:cSldViewPr>
  </p:slideViewPr>
  <p:notesTextViewPr>
    <p:cViewPr>
      <p:scale>
        <a:sx n="3" d="2"/>
        <a:sy n="3" d="2"/>
      </p:scale>
      <p:origin x="0" y="-1336"/>
    </p:cViewPr>
  </p:notesTextViewPr>
  <p:sorterViewPr>
    <p:cViewPr varScale="1">
      <p:scale>
        <a:sx n="1" d="1"/>
        <a:sy n="1" d="1"/>
      </p:scale>
      <p:origin x="0" y="-29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microsoft.com/office/2018/10/relationships/authors" Target="author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24DE90-CF4A-439E-9411-CC267C38B56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nb-NO"/>
        </a:p>
      </dgm:t>
    </dgm:pt>
    <dgm:pt modelId="{1D1A977E-E293-4D7E-88CD-5E7953D4478B}">
      <dgm:prSet phldrT="[Text]" phldr="1"/>
      <dgm:spPr>
        <a:solidFill>
          <a:schemeClr val="tx2">
            <a:lumMod val="25000"/>
            <a:lumOff val="75000"/>
          </a:schemeClr>
        </a:solidFill>
        <a:ln>
          <a:solidFill>
            <a:schemeClr val="tx2">
              <a:lumMod val="25000"/>
              <a:lumOff val="75000"/>
            </a:schemeClr>
          </a:solidFill>
        </a:ln>
      </dgm:spPr>
      <dgm:t>
        <a:bodyPr/>
        <a:lstStyle/>
        <a:p>
          <a:endParaRPr lang="nb-NO" dirty="0"/>
        </a:p>
      </dgm:t>
    </dgm:pt>
    <dgm:pt modelId="{094B69FC-C14D-428A-8DD7-7BA7666B6131}" type="parTrans" cxnId="{E1196632-8B33-41DB-BC8C-1ACCAAA08D4A}">
      <dgm:prSet/>
      <dgm:spPr/>
      <dgm:t>
        <a:bodyPr/>
        <a:lstStyle/>
        <a:p>
          <a:endParaRPr lang="nb-NO"/>
        </a:p>
      </dgm:t>
    </dgm:pt>
    <dgm:pt modelId="{03C78F51-B495-4EAC-BDA3-2A2FE089C8AB}" type="sibTrans" cxnId="{E1196632-8B33-41DB-BC8C-1ACCAAA08D4A}">
      <dgm:prSet/>
      <dgm:spPr/>
      <dgm:t>
        <a:bodyPr/>
        <a:lstStyle/>
        <a:p>
          <a:endParaRPr lang="nb-NO"/>
        </a:p>
      </dgm:t>
    </dgm:pt>
    <dgm:pt modelId="{EDDB57F4-E550-487D-AABC-70CABB0006E1}">
      <dgm:prSet phldrT="[Text]"/>
      <dgm:spPr/>
      <dgm:t>
        <a:bodyPr/>
        <a:lstStyle/>
        <a:p>
          <a:pPr>
            <a:buNone/>
          </a:pPr>
          <a:r>
            <a:rPr lang="en-US" dirty="0">
              <a:solidFill>
                <a:schemeClr val="tx1"/>
              </a:solidFill>
              <a:latin typeface="Arial" panose="020B0604020202020204" pitchFamily="34" charset="0"/>
              <a:cs typeface="Arial" panose="020B0604020202020204" pitchFamily="34" charset="0"/>
            </a:rPr>
            <a:t>A collaborative effort between the European Respiratory Society and the European Alliance of Associations for Rheumatology </a:t>
          </a:r>
          <a:endParaRPr lang="nb-NO" dirty="0">
            <a:solidFill>
              <a:schemeClr val="tx1"/>
            </a:solidFill>
          </a:endParaRPr>
        </a:p>
      </dgm:t>
    </dgm:pt>
    <dgm:pt modelId="{97F59BFF-6441-45FD-BCC6-B010E5E6E63D}" type="parTrans" cxnId="{111371B8-4C56-406D-A385-91241DAB1A6C}">
      <dgm:prSet/>
      <dgm:spPr/>
      <dgm:t>
        <a:bodyPr/>
        <a:lstStyle/>
        <a:p>
          <a:endParaRPr lang="nb-NO"/>
        </a:p>
      </dgm:t>
    </dgm:pt>
    <dgm:pt modelId="{45C35D88-694D-413D-A7F8-9D9805D930FF}" type="sibTrans" cxnId="{111371B8-4C56-406D-A385-91241DAB1A6C}">
      <dgm:prSet/>
      <dgm:spPr/>
      <dgm:t>
        <a:bodyPr/>
        <a:lstStyle/>
        <a:p>
          <a:endParaRPr lang="nb-NO"/>
        </a:p>
      </dgm:t>
    </dgm:pt>
    <dgm:pt modelId="{39788A56-67BA-40EC-B7A2-818FFA3E5DE7}">
      <dgm:prSet phldrT="[Text]" phldr="1"/>
      <dgm:spPr>
        <a:solidFill>
          <a:schemeClr val="tx2">
            <a:lumMod val="75000"/>
            <a:lumOff val="25000"/>
          </a:schemeClr>
        </a:solidFill>
      </dgm:spPr>
      <dgm:t>
        <a:bodyPr/>
        <a:lstStyle/>
        <a:p>
          <a:endParaRPr lang="nb-NO" dirty="0"/>
        </a:p>
      </dgm:t>
    </dgm:pt>
    <dgm:pt modelId="{CDD3557D-820E-47A4-A01B-51684C85B0AC}" type="parTrans" cxnId="{F4A820E4-DFF8-4F7F-B87B-9A25B04E3516}">
      <dgm:prSet/>
      <dgm:spPr/>
      <dgm:t>
        <a:bodyPr/>
        <a:lstStyle/>
        <a:p>
          <a:endParaRPr lang="nb-NO"/>
        </a:p>
      </dgm:t>
    </dgm:pt>
    <dgm:pt modelId="{529EFE02-AB20-4C11-8BC4-54422630BF10}" type="sibTrans" cxnId="{F4A820E4-DFF8-4F7F-B87B-9A25B04E3516}">
      <dgm:prSet/>
      <dgm:spPr/>
      <dgm:t>
        <a:bodyPr/>
        <a:lstStyle/>
        <a:p>
          <a:endParaRPr lang="nb-NO"/>
        </a:p>
      </dgm:t>
    </dgm:pt>
    <dgm:pt modelId="{BB5913D4-156C-4D45-A780-5298BBC48D0C}">
      <dgm:prSet phldrT="[Text]" phldr="1"/>
      <dgm:spPr>
        <a:solidFill>
          <a:schemeClr val="tx2">
            <a:lumMod val="90000"/>
            <a:lumOff val="10000"/>
          </a:schemeClr>
        </a:solidFill>
      </dgm:spPr>
      <dgm:t>
        <a:bodyPr/>
        <a:lstStyle/>
        <a:p>
          <a:endParaRPr lang="nb-NO" dirty="0"/>
        </a:p>
      </dgm:t>
    </dgm:pt>
    <dgm:pt modelId="{FE859696-D0B5-4681-9F91-D2E3FC98DD5D}" type="parTrans" cxnId="{DB085651-F9B7-4F95-B3A2-638536BB6C99}">
      <dgm:prSet/>
      <dgm:spPr/>
      <dgm:t>
        <a:bodyPr/>
        <a:lstStyle/>
        <a:p>
          <a:endParaRPr lang="nb-NO"/>
        </a:p>
      </dgm:t>
    </dgm:pt>
    <dgm:pt modelId="{39C034D9-431D-4EC6-A24E-03D2195212EE}" type="sibTrans" cxnId="{DB085651-F9B7-4F95-B3A2-638536BB6C99}">
      <dgm:prSet/>
      <dgm:spPr/>
      <dgm:t>
        <a:bodyPr/>
        <a:lstStyle/>
        <a:p>
          <a:endParaRPr lang="nb-NO"/>
        </a:p>
      </dgm:t>
    </dgm:pt>
    <dgm:pt modelId="{02F2C247-3BCE-4F43-8F17-61DE166D7852}">
      <dgm:prSet phldrT="[Text]"/>
      <dgm:spPr/>
      <dgm:t>
        <a:bodyPr/>
        <a:lstStyle/>
        <a:p>
          <a:pPr>
            <a:buNone/>
          </a:pPr>
          <a:r>
            <a:rPr lang="en-US" dirty="0">
              <a:solidFill>
                <a:schemeClr val="tx1"/>
              </a:solidFill>
              <a:latin typeface="Arial" panose="020B0604020202020204" pitchFamily="34" charset="0"/>
              <a:cs typeface="Arial" panose="020B0604020202020204" pitchFamily="34" charset="0"/>
            </a:rPr>
            <a:t>Critical clinical aspects of CTD-ILD management were assessed including</a:t>
          </a:r>
          <a:endParaRPr lang="nb-NO" dirty="0">
            <a:solidFill>
              <a:schemeClr val="tx1"/>
            </a:solidFill>
          </a:endParaRPr>
        </a:p>
      </dgm:t>
    </dgm:pt>
    <dgm:pt modelId="{8D9E26F9-D714-4FB5-86FD-11CC7D0F397F}" type="parTrans" cxnId="{E99476E5-1638-4B1B-A156-5B5C092559BF}">
      <dgm:prSet/>
      <dgm:spPr/>
      <dgm:t>
        <a:bodyPr/>
        <a:lstStyle/>
        <a:p>
          <a:endParaRPr lang="nb-NO"/>
        </a:p>
      </dgm:t>
    </dgm:pt>
    <dgm:pt modelId="{DC66BA42-4B64-47B3-810E-357EFB9B5ACC}" type="sibTrans" cxnId="{E99476E5-1638-4B1B-A156-5B5C092559BF}">
      <dgm:prSet/>
      <dgm:spPr/>
      <dgm:t>
        <a:bodyPr/>
        <a:lstStyle/>
        <a:p>
          <a:endParaRPr lang="nb-NO"/>
        </a:p>
      </dgm:t>
    </dgm:pt>
    <dgm:pt modelId="{363E7F61-C5AB-4A8C-8974-EE8E8E52BF39}">
      <dgm:prSet phldrT="[Text]"/>
      <dgm:spPr/>
      <dgm:t>
        <a:bodyPr/>
        <a:lstStyle/>
        <a:p>
          <a:pPr>
            <a:buNone/>
          </a:pPr>
          <a:r>
            <a:rPr lang="en-US" dirty="0">
              <a:solidFill>
                <a:schemeClr val="tx1"/>
              </a:solidFill>
              <a:latin typeface="Arial" panose="020B0604020202020204" pitchFamily="34" charset="0"/>
              <a:cs typeface="Arial" panose="020B0604020202020204" pitchFamily="34" charset="0"/>
            </a:rPr>
            <a:t>The aim was to develop clinical practice guidelines to </a:t>
          </a:r>
          <a:r>
            <a:rPr lang="en-US" dirty="0" err="1">
              <a:solidFill>
                <a:schemeClr val="tx1"/>
              </a:solidFill>
              <a:latin typeface="Arial" panose="020B0604020202020204" pitchFamily="34" charset="0"/>
              <a:cs typeface="Arial" panose="020B0604020202020204" pitchFamily="34" charset="0"/>
            </a:rPr>
            <a:t>optimise</a:t>
          </a:r>
          <a:r>
            <a:rPr lang="en-US" dirty="0">
              <a:solidFill>
                <a:schemeClr val="tx1"/>
              </a:solidFill>
              <a:latin typeface="Arial" panose="020B0604020202020204" pitchFamily="34" charset="0"/>
              <a:cs typeface="Arial" panose="020B0604020202020204" pitchFamily="34" charset="0"/>
            </a:rPr>
            <a:t> disease</a:t>
          </a:r>
          <a:endParaRPr lang="nb-NO" dirty="0">
            <a:solidFill>
              <a:schemeClr val="tx1"/>
            </a:solidFill>
            <a:latin typeface="Arial" panose="020B0604020202020204" pitchFamily="34" charset="0"/>
            <a:cs typeface="Arial" panose="020B0604020202020204" pitchFamily="34" charset="0"/>
          </a:endParaRPr>
        </a:p>
      </dgm:t>
    </dgm:pt>
    <dgm:pt modelId="{DE14CBA9-5908-4641-BD43-A8E65F42BB84}" type="sibTrans" cxnId="{ADB84EF8-AE1B-408F-AAC4-12F3DFDFBAFE}">
      <dgm:prSet/>
      <dgm:spPr/>
      <dgm:t>
        <a:bodyPr/>
        <a:lstStyle/>
        <a:p>
          <a:endParaRPr lang="nb-NO"/>
        </a:p>
      </dgm:t>
    </dgm:pt>
    <dgm:pt modelId="{C30846F2-AA26-407C-90BD-A05F340755D7}" type="parTrans" cxnId="{ADB84EF8-AE1B-408F-AAC4-12F3DFDFBAFE}">
      <dgm:prSet/>
      <dgm:spPr/>
      <dgm:t>
        <a:bodyPr/>
        <a:lstStyle/>
        <a:p>
          <a:endParaRPr lang="nb-NO"/>
        </a:p>
      </dgm:t>
    </dgm:pt>
    <dgm:pt modelId="{AC52A43C-BD94-4EFC-9D91-27DDC840DE4B}">
      <dgm:prSet phldrT="[Text]"/>
      <dgm:spPr/>
      <dgm:t>
        <a:bodyPr/>
        <a:lstStyle/>
        <a:p>
          <a:pPr>
            <a:buNone/>
          </a:pPr>
          <a:r>
            <a:rPr lang="en-US" dirty="0">
              <a:solidFill>
                <a:schemeClr val="tx1"/>
              </a:solidFill>
              <a:latin typeface="Arial" panose="020B0604020202020204" pitchFamily="34" charset="0"/>
              <a:cs typeface="Arial" panose="020B0604020202020204" pitchFamily="34" charset="0"/>
            </a:rPr>
            <a:t>management of ILD across CTDs and RA in clinical practice </a:t>
          </a:r>
          <a:endParaRPr lang="nb-NO" dirty="0">
            <a:solidFill>
              <a:schemeClr val="tx1"/>
            </a:solidFill>
            <a:latin typeface="Arial" panose="020B0604020202020204" pitchFamily="34" charset="0"/>
            <a:cs typeface="Arial" panose="020B0604020202020204" pitchFamily="34" charset="0"/>
          </a:endParaRPr>
        </a:p>
      </dgm:t>
    </dgm:pt>
    <dgm:pt modelId="{A5CFCB88-40C2-4D47-928D-AD05B10B6535}" type="parTrans" cxnId="{6EA6D99D-B917-4A49-A839-AFF922A15965}">
      <dgm:prSet/>
      <dgm:spPr/>
    </dgm:pt>
    <dgm:pt modelId="{8467DCC7-038E-4393-A801-55465373D231}" type="sibTrans" cxnId="{6EA6D99D-B917-4A49-A839-AFF922A15965}">
      <dgm:prSet/>
      <dgm:spPr/>
    </dgm:pt>
    <dgm:pt modelId="{727D9072-C63B-4A26-9B01-82F476C7B872}">
      <dgm:prSet phldrT="[Text]"/>
      <dgm:spPr/>
      <dgm:t>
        <a:bodyPr/>
        <a:lstStyle/>
        <a:p>
          <a:pPr>
            <a:buNone/>
          </a:pPr>
          <a:r>
            <a:rPr lang="en-US" dirty="0">
              <a:solidFill>
                <a:schemeClr val="tx1"/>
              </a:solidFill>
              <a:latin typeface="Arial" panose="020B0604020202020204" pitchFamily="34" charset="0"/>
              <a:cs typeface="Arial" panose="020B0604020202020204" pitchFamily="34" charset="0"/>
            </a:rPr>
            <a:t>screening, diagnosis, monitoring and treatment of ILD in CTDs</a:t>
          </a:r>
          <a:endParaRPr lang="nb-NO" dirty="0">
            <a:solidFill>
              <a:schemeClr val="tx1"/>
            </a:solidFill>
          </a:endParaRPr>
        </a:p>
      </dgm:t>
    </dgm:pt>
    <dgm:pt modelId="{860E7679-29D7-4B06-B656-F8D903CCD543}" type="parTrans" cxnId="{5C26BA04-7DE6-4614-A099-8BE211B94418}">
      <dgm:prSet/>
      <dgm:spPr/>
    </dgm:pt>
    <dgm:pt modelId="{ED60F473-5968-4584-AEBB-0EB6813F0452}" type="sibTrans" cxnId="{5C26BA04-7DE6-4614-A099-8BE211B94418}">
      <dgm:prSet/>
      <dgm:spPr/>
    </dgm:pt>
    <dgm:pt modelId="{74189EE4-5442-4A64-98B3-7BB803FA6429}" type="pres">
      <dgm:prSet presAssocID="{A424DE90-CF4A-439E-9411-CC267C38B562}" presName="linearFlow" presStyleCnt="0">
        <dgm:presLayoutVars>
          <dgm:dir/>
          <dgm:animLvl val="lvl"/>
          <dgm:resizeHandles val="exact"/>
        </dgm:presLayoutVars>
      </dgm:prSet>
      <dgm:spPr/>
    </dgm:pt>
    <dgm:pt modelId="{05AC2B00-1E46-4159-8A3E-2D3C9E866C9F}" type="pres">
      <dgm:prSet presAssocID="{1D1A977E-E293-4D7E-88CD-5E7953D4478B}" presName="composite" presStyleCnt="0"/>
      <dgm:spPr/>
    </dgm:pt>
    <dgm:pt modelId="{592EE42B-838F-4858-85F5-5B652CE19706}" type="pres">
      <dgm:prSet presAssocID="{1D1A977E-E293-4D7E-88CD-5E7953D4478B}" presName="parentText" presStyleLbl="alignNode1" presStyleIdx="0" presStyleCnt="3">
        <dgm:presLayoutVars>
          <dgm:chMax val="1"/>
          <dgm:bulletEnabled val="1"/>
        </dgm:presLayoutVars>
      </dgm:prSet>
      <dgm:spPr/>
    </dgm:pt>
    <dgm:pt modelId="{D78515FC-6079-42C4-96DF-6E68CD040C94}" type="pres">
      <dgm:prSet presAssocID="{1D1A977E-E293-4D7E-88CD-5E7953D4478B}" presName="descendantText" presStyleLbl="alignAcc1" presStyleIdx="0" presStyleCnt="3">
        <dgm:presLayoutVars>
          <dgm:bulletEnabled val="1"/>
        </dgm:presLayoutVars>
      </dgm:prSet>
      <dgm:spPr/>
    </dgm:pt>
    <dgm:pt modelId="{203DC3EF-EC58-4B03-9875-F2ADF21C20DF}" type="pres">
      <dgm:prSet presAssocID="{03C78F51-B495-4EAC-BDA3-2A2FE089C8AB}" presName="sp" presStyleCnt="0"/>
      <dgm:spPr/>
    </dgm:pt>
    <dgm:pt modelId="{DE052225-C04E-4C82-8596-3DD171141E56}" type="pres">
      <dgm:prSet presAssocID="{39788A56-67BA-40EC-B7A2-818FFA3E5DE7}" presName="composite" presStyleCnt="0"/>
      <dgm:spPr/>
    </dgm:pt>
    <dgm:pt modelId="{0B04DC2B-D680-4131-8788-91657A51C632}" type="pres">
      <dgm:prSet presAssocID="{39788A56-67BA-40EC-B7A2-818FFA3E5DE7}" presName="parentText" presStyleLbl="alignNode1" presStyleIdx="1" presStyleCnt="3">
        <dgm:presLayoutVars>
          <dgm:chMax val="1"/>
          <dgm:bulletEnabled val="1"/>
        </dgm:presLayoutVars>
      </dgm:prSet>
      <dgm:spPr/>
    </dgm:pt>
    <dgm:pt modelId="{7E7C0032-54F6-45BE-95F1-7AE22EB4BC7C}" type="pres">
      <dgm:prSet presAssocID="{39788A56-67BA-40EC-B7A2-818FFA3E5DE7}" presName="descendantText" presStyleLbl="alignAcc1" presStyleIdx="1" presStyleCnt="3">
        <dgm:presLayoutVars>
          <dgm:bulletEnabled val="1"/>
        </dgm:presLayoutVars>
      </dgm:prSet>
      <dgm:spPr/>
    </dgm:pt>
    <dgm:pt modelId="{2314EEDD-62B2-4979-BB79-97FBB48DAEEE}" type="pres">
      <dgm:prSet presAssocID="{529EFE02-AB20-4C11-8BC4-54422630BF10}" presName="sp" presStyleCnt="0"/>
      <dgm:spPr/>
    </dgm:pt>
    <dgm:pt modelId="{FF4DD4C9-05DE-43D1-AD0E-8DD5E922423D}" type="pres">
      <dgm:prSet presAssocID="{BB5913D4-156C-4D45-A780-5298BBC48D0C}" presName="composite" presStyleCnt="0"/>
      <dgm:spPr/>
    </dgm:pt>
    <dgm:pt modelId="{F8AC04AE-1862-4C8E-BED9-C91BA6C10918}" type="pres">
      <dgm:prSet presAssocID="{BB5913D4-156C-4D45-A780-5298BBC48D0C}" presName="parentText" presStyleLbl="alignNode1" presStyleIdx="2" presStyleCnt="3">
        <dgm:presLayoutVars>
          <dgm:chMax val="1"/>
          <dgm:bulletEnabled val="1"/>
        </dgm:presLayoutVars>
      </dgm:prSet>
      <dgm:spPr/>
    </dgm:pt>
    <dgm:pt modelId="{8571D9D0-176D-49D9-8A10-D0DAE0DCC7D7}" type="pres">
      <dgm:prSet presAssocID="{BB5913D4-156C-4D45-A780-5298BBC48D0C}" presName="descendantText" presStyleLbl="alignAcc1" presStyleIdx="2" presStyleCnt="3">
        <dgm:presLayoutVars>
          <dgm:bulletEnabled val="1"/>
        </dgm:presLayoutVars>
      </dgm:prSet>
      <dgm:spPr/>
    </dgm:pt>
  </dgm:ptLst>
  <dgm:cxnLst>
    <dgm:cxn modelId="{5C26BA04-7DE6-4614-A099-8BE211B94418}" srcId="{BB5913D4-156C-4D45-A780-5298BBC48D0C}" destId="{727D9072-C63B-4A26-9B01-82F476C7B872}" srcOrd="1" destOrd="0" parTransId="{860E7679-29D7-4B06-B656-F8D903CCD543}" sibTransId="{ED60F473-5968-4584-AEBB-0EB6813F0452}"/>
    <dgm:cxn modelId="{07035305-4E6F-43D2-BC0B-3D78D277B005}" type="presOf" srcId="{AC52A43C-BD94-4EFC-9D91-27DDC840DE4B}" destId="{7E7C0032-54F6-45BE-95F1-7AE22EB4BC7C}" srcOrd="0" destOrd="1" presId="urn:microsoft.com/office/officeart/2005/8/layout/chevron2"/>
    <dgm:cxn modelId="{3D1C6D06-D697-4972-9AC1-A71F1208D3C5}" type="presOf" srcId="{39788A56-67BA-40EC-B7A2-818FFA3E5DE7}" destId="{0B04DC2B-D680-4131-8788-91657A51C632}" srcOrd="0" destOrd="0" presId="urn:microsoft.com/office/officeart/2005/8/layout/chevron2"/>
    <dgm:cxn modelId="{E1196632-8B33-41DB-BC8C-1ACCAAA08D4A}" srcId="{A424DE90-CF4A-439E-9411-CC267C38B562}" destId="{1D1A977E-E293-4D7E-88CD-5E7953D4478B}" srcOrd="0" destOrd="0" parTransId="{094B69FC-C14D-428A-8DD7-7BA7666B6131}" sibTransId="{03C78F51-B495-4EAC-BDA3-2A2FE089C8AB}"/>
    <dgm:cxn modelId="{DB085651-F9B7-4F95-B3A2-638536BB6C99}" srcId="{A424DE90-CF4A-439E-9411-CC267C38B562}" destId="{BB5913D4-156C-4D45-A780-5298BBC48D0C}" srcOrd="2" destOrd="0" parTransId="{FE859696-D0B5-4681-9F91-D2E3FC98DD5D}" sibTransId="{39C034D9-431D-4EC6-A24E-03D2195212EE}"/>
    <dgm:cxn modelId="{128CE554-1988-4626-8C7A-0B16995738CA}" type="presOf" srcId="{EDDB57F4-E550-487D-AABC-70CABB0006E1}" destId="{D78515FC-6079-42C4-96DF-6E68CD040C94}" srcOrd="0" destOrd="0" presId="urn:microsoft.com/office/officeart/2005/8/layout/chevron2"/>
    <dgm:cxn modelId="{C5DF5277-0F55-4EC9-BF70-4EEF67B6FAAC}" type="presOf" srcId="{363E7F61-C5AB-4A8C-8974-EE8E8E52BF39}" destId="{7E7C0032-54F6-45BE-95F1-7AE22EB4BC7C}" srcOrd="0" destOrd="0" presId="urn:microsoft.com/office/officeart/2005/8/layout/chevron2"/>
    <dgm:cxn modelId="{4425467D-E636-48EB-AACB-43DE63697440}" type="presOf" srcId="{BB5913D4-156C-4D45-A780-5298BBC48D0C}" destId="{F8AC04AE-1862-4C8E-BED9-C91BA6C10918}" srcOrd="0" destOrd="0" presId="urn:microsoft.com/office/officeart/2005/8/layout/chevron2"/>
    <dgm:cxn modelId="{1CA24C89-E4AE-4ED4-95E0-2D48703F7668}" type="presOf" srcId="{1D1A977E-E293-4D7E-88CD-5E7953D4478B}" destId="{592EE42B-838F-4858-85F5-5B652CE19706}" srcOrd="0" destOrd="0" presId="urn:microsoft.com/office/officeart/2005/8/layout/chevron2"/>
    <dgm:cxn modelId="{6EA6D99D-B917-4A49-A839-AFF922A15965}" srcId="{39788A56-67BA-40EC-B7A2-818FFA3E5DE7}" destId="{AC52A43C-BD94-4EFC-9D91-27DDC840DE4B}" srcOrd="1" destOrd="0" parTransId="{A5CFCB88-40C2-4D47-928D-AD05B10B6535}" sibTransId="{8467DCC7-038E-4393-A801-55465373D231}"/>
    <dgm:cxn modelId="{4CDBC8A2-AEAC-40C3-A3D6-5B9025FB56CD}" type="presOf" srcId="{02F2C247-3BCE-4F43-8F17-61DE166D7852}" destId="{8571D9D0-176D-49D9-8A10-D0DAE0DCC7D7}" srcOrd="0" destOrd="0" presId="urn:microsoft.com/office/officeart/2005/8/layout/chevron2"/>
    <dgm:cxn modelId="{E9FD0BB3-B1B1-4A97-8B1F-1829034E3AEC}" type="presOf" srcId="{727D9072-C63B-4A26-9B01-82F476C7B872}" destId="{8571D9D0-176D-49D9-8A10-D0DAE0DCC7D7}" srcOrd="0" destOrd="1" presId="urn:microsoft.com/office/officeart/2005/8/layout/chevron2"/>
    <dgm:cxn modelId="{111371B8-4C56-406D-A385-91241DAB1A6C}" srcId="{1D1A977E-E293-4D7E-88CD-5E7953D4478B}" destId="{EDDB57F4-E550-487D-AABC-70CABB0006E1}" srcOrd="0" destOrd="0" parTransId="{97F59BFF-6441-45FD-BCC6-B010E5E6E63D}" sibTransId="{45C35D88-694D-413D-A7F8-9D9805D930FF}"/>
    <dgm:cxn modelId="{914D79CE-EE4C-4996-817C-B25C728106B8}" type="presOf" srcId="{A424DE90-CF4A-439E-9411-CC267C38B562}" destId="{74189EE4-5442-4A64-98B3-7BB803FA6429}" srcOrd="0" destOrd="0" presId="urn:microsoft.com/office/officeart/2005/8/layout/chevron2"/>
    <dgm:cxn modelId="{F4A820E4-DFF8-4F7F-B87B-9A25B04E3516}" srcId="{A424DE90-CF4A-439E-9411-CC267C38B562}" destId="{39788A56-67BA-40EC-B7A2-818FFA3E5DE7}" srcOrd="1" destOrd="0" parTransId="{CDD3557D-820E-47A4-A01B-51684C85B0AC}" sibTransId="{529EFE02-AB20-4C11-8BC4-54422630BF10}"/>
    <dgm:cxn modelId="{E99476E5-1638-4B1B-A156-5B5C092559BF}" srcId="{BB5913D4-156C-4D45-A780-5298BBC48D0C}" destId="{02F2C247-3BCE-4F43-8F17-61DE166D7852}" srcOrd="0" destOrd="0" parTransId="{8D9E26F9-D714-4FB5-86FD-11CC7D0F397F}" sibTransId="{DC66BA42-4B64-47B3-810E-357EFB9B5ACC}"/>
    <dgm:cxn modelId="{ADB84EF8-AE1B-408F-AAC4-12F3DFDFBAFE}" srcId="{39788A56-67BA-40EC-B7A2-818FFA3E5DE7}" destId="{363E7F61-C5AB-4A8C-8974-EE8E8E52BF39}" srcOrd="0" destOrd="0" parTransId="{C30846F2-AA26-407C-90BD-A05F340755D7}" sibTransId="{DE14CBA9-5908-4641-BD43-A8E65F42BB84}"/>
    <dgm:cxn modelId="{B05A0E8C-0834-42B7-8802-AF2398D921BF}" type="presParOf" srcId="{74189EE4-5442-4A64-98B3-7BB803FA6429}" destId="{05AC2B00-1E46-4159-8A3E-2D3C9E866C9F}" srcOrd="0" destOrd="0" presId="urn:microsoft.com/office/officeart/2005/8/layout/chevron2"/>
    <dgm:cxn modelId="{DCAEC20F-C285-4533-ABE7-4B78320599DF}" type="presParOf" srcId="{05AC2B00-1E46-4159-8A3E-2D3C9E866C9F}" destId="{592EE42B-838F-4858-85F5-5B652CE19706}" srcOrd="0" destOrd="0" presId="urn:microsoft.com/office/officeart/2005/8/layout/chevron2"/>
    <dgm:cxn modelId="{5BAAB73A-2EB2-4FFC-B2C0-2E0DF90783A7}" type="presParOf" srcId="{05AC2B00-1E46-4159-8A3E-2D3C9E866C9F}" destId="{D78515FC-6079-42C4-96DF-6E68CD040C94}" srcOrd="1" destOrd="0" presId="urn:microsoft.com/office/officeart/2005/8/layout/chevron2"/>
    <dgm:cxn modelId="{90191E32-6445-4CC6-BD38-1F97E7614675}" type="presParOf" srcId="{74189EE4-5442-4A64-98B3-7BB803FA6429}" destId="{203DC3EF-EC58-4B03-9875-F2ADF21C20DF}" srcOrd="1" destOrd="0" presId="urn:microsoft.com/office/officeart/2005/8/layout/chevron2"/>
    <dgm:cxn modelId="{14AB6251-EB25-4D22-81E3-12021808ADD9}" type="presParOf" srcId="{74189EE4-5442-4A64-98B3-7BB803FA6429}" destId="{DE052225-C04E-4C82-8596-3DD171141E56}" srcOrd="2" destOrd="0" presId="urn:microsoft.com/office/officeart/2005/8/layout/chevron2"/>
    <dgm:cxn modelId="{2C2DC178-2385-47AA-BC55-727A551D9C0D}" type="presParOf" srcId="{DE052225-C04E-4C82-8596-3DD171141E56}" destId="{0B04DC2B-D680-4131-8788-91657A51C632}" srcOrd="0" destOrd="0" presId="urn:microsoft.com/office/officeart/2005/8/layout/chevron2"/>
    <dgm:cxn modelId="{CF1CD307-15C2-4AD8-8E1D-B0D699E8BF1D}" type="presParOf" srcId="{DE052225-C04E-4C82-8596-3DD171141E56}" destId="{7E7C0032-54F6-45BE-95F1-7AE22EB4BC7C}" srcOrd="1" destOrd="0" presId="urn:microsoft.com/office/officeart/2005/8/layout/chevron2"/>
    <dgm:cxn modelId="{3161508C-663B-4307-9182-CFCC5311AF80}" type="presParOf" srcId="{74189EE4-5442-4A64-98B3-7BB803FA6429}" destId="{2314EEDD-62B2-4979-BB79-97FBB48DAEEE}" srcOrd="3" destOrd="0" presId="urn:microsoft.com/office/officeart/2005/8/layout/chevron2"/>
    <dgm:cxn modelId="{D6230EBB-4724-43AC-BC5C-EA184B933CFC}" type="presParOf" srcId="{74189EE4-5442-4A64-98B3-7BB803FA6429}" destId="{FF4DD4C9-05DE-43D1-AD0E-8DD5E922423D}" srcOrd="4" destOrd="0" presId="urn:microsoft.com/office/officeart/2005/8/layout/chevron2"/>
    <dgm:cxn modelId="{E685E375-687F-40BC-8AFC-6BB7DC7C302A}" type="presParOf" srcId="{FF4DD4C9-05DE-43D1-AD0E-8DD5E922423D}" destId="{F8AC04AE-1862-4C8E-BED9-C91BA6C10918}" srcOrd="0" destOrd="0" presId="urn:microsoft.com/office/officeart/2005/8/layout/chevron2"/>
    <dgm:cxn modelId="{35DF039D-7B31-4160-975F-60AFBFABEA54}" type="presParOf" srcId="{FF4DD4C9-05DE-43D1-AD0E-8DD5E922423D}" destId="{8571D9D0-176D-49D9-8A10-D0DAE0DCC7D7}"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0AA668-3DC2-4689-9ED4-8380C2F5BF29}"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nb-NO"/>
        </a:p>
      </dgm:t>
    </dgm:pt>
    <dgm:pt modelId="{D17F376C-ACC6-4087-827B-B03E15E1D149}">
      <dgm:prSet phldrT="[Text]"/>
      <dgm:spPr>
        <a:solidFill>
          <a:schemeClr val="tx2">
            <a:lumMod val="90000"/>
            <a:lumOff val="10000"/>
          </a:schemeClr>
        </a:solidFill>
      </dgm:spPr>
      <dgm:t>
        <a:bodyPr/>
        <a:lstStyle/>
        <a:p>
          <a:r>
            <a:rPr lang="en-US" dirty="0"/>
            <a:t>Strong recommendation</a:t>
          </a:r>
          <a:endParaRPr lang="nb-NO" dirty="0"/>
        </a:p>
      </dgm:t>
    </dgm:pt>
    <dgm:pt modelId="{6B35421E-4E20-4DF5-BD11-59599425CE08}" type="parTrans" cxnId="{5AB329F7-5E9E-491A-BBE0-B607F1ACCCEE}">
      <dgm:prSet/>
      <dgm:spPr/>
      <dgm:t>
        <a:bodyPr/>
        <a:lstStyle/>
        <a:p>
          <a:endParaRPr lang="nb-NO"/>
        </a:p>
      </dgm:t>
    </dgm:pt>
    <dgm:pt modelId="{9647D5B5-8F61-4F85-8B36-A6AC7B3B2549}" type="sibTrans" cxnId="{5AB329F7-5E9E-491A-BBE0-B607F1ACCCEE}">
      <dgm:prSet/>
      <dgm:spPr/>
      <dgm:t>
        <a:bodyPr/>
        <a:lstStyle/>
        <a:p>
          <a:endParaRPr lang="nb-NO"/>
        </a:p>
      </dgm:t>
    </dgm:pt>
    <dgm:pt modelId="{BA324DE4-9167-4592-8148-CE183A556F93}">
      <dgm:prSet phldrT="[Text]" custT="1"/>
      <dgm:spPr/>
      <dgm:t>
        <a:bodyPr/>
        <a:lstStyle/>
        <a:p>
          <a:r>
            <a:rPr lang="en-GB" sz="2200" dirty="0">
              <a:latin typeface="Arial" panose="020B0604020202020204" pitchFamily="34" charset="0"/>
              <a:cs typeface="Arial" panose="020B0604020202020204" pitchFamily="34" charset="0"/>
            </a:rPr>
            <a:t>We recommend </a:t>
          </a:r>
          <a:endParaRPr lang="nb-NO" sz="2200" dirty="0">
            <a:latin typeface="Arial" panose="020B0604020202020204" pitchFamily="34" charset="0"/>
            <a:cs typeface="Arial" panose="020B0604020202020204" pitchFamily="34" charset="0"/>
          </a:endParaRPr>
        </a:p>
      </dgm:t>
    </dgm:pt>
    <dgm:pt modelId="{E0CAAFFF-5A9E-4CFC-905F-025945B89088}" type="parTrans" cxnId="{E4D8A200-5C60-4E18-909C-9EDFE631400F}">
      <dgm:prSet/>
      <dgm:spPr/>
      <dgm:t>
        <a:bodyPr/>
        <a:lstStyle/>
        <a:p>
          <a:endParaRPr lang="nb-NO"/>
        </a:p>
      </dgm:t>
    </dgm:pt>
    <dgm:pt modelId="{0B71D226-BD5D-4539-B5BD-C2615A1985C2}" type="sibTrans" cxnId="{E4D8A200-5C60-4E18-909C-9EDFE631400F}">
      <dgm:prSet/>
      <dgm:spPr/>
      <dgm:t>
        <a:bodyPr/>
        <a:lstStyle/>
        <a:p>
          <a:endParaRPr lang="nb-NO"/>
        </a:p>
      </dgm:t>
    </dgm:pt>
    <dgm:pt modelId="{532227B1-30F5-4937-89BD-6450679EB318}">
      <dgm:prSet phldrT="[Text]" custT="1"/>
      <dgm:spPr/>
      <dgm:t>
        <a:bodyPr/>
        <a:lstStyle/>
        <a:p>
          <a:r>
            <a:rPr lang="en-GB" sz="2200" dirty="0">
              <a:latin typeface="Arial" panose="020B0604020202020204" pitchFamily="34" charset="0"/>
              <a:cs typeface="Arial" panose="020B0604020202020204" pitchFamily="34" charset="0"/>
            </a:rPr>
            <a:t>We recommend against </a:t>
          </a:r>
          <a:endParaRPr lang="nb-NO" sz="2200" dirty="0">
            <a:latin typeface="Arial" panose="020B0604020202020204" pitchFamily="34" charset="0"/>
            <a:cs typeface="Arial" panose="020B0604020202020204" pitchFamily="34" charset="0"/>
          </a:endParaRPr>
        </a:p>
      </dgm:t>
    </dgm:pt>
    <dgm:pt modelId="{378D3DD2-0605-4E7B-967A-56087D69FB57}" type="parTrans" cxnId="{A09A85BA-6EBF-4D0B-8113-54B94C37106E}">
      <dgm:prSet/>
      <dgm:spPr/>
      <dgm:t>
        <a:bodyPr/>
        <a:lstStyle/>
        <a:p>
          <a:endParaRPr lang="nb-NO"/>
        </a:p>
      </dgm:t>
    </dgm:pt>
    <dgm:pt modelId="{9F58F6EE-94F9-4898-9801-57F36D232806}" type="sibTrans" cxnId="{A09A85BA-6EBF-4D0B-8113-54B94C37106E}">
      <dgm:prSet/>
      <dgm:spPr/>
      <dgm:t>
        <a:bodyPr/>
        <a:lstStyle/>
        <a:p>
          <a:endParaRPr lang="nb-NO"/>
        </a:p>
      </dgm:t>
    </dgm:pt>
    <dgm:pt modelId="{E4854D3C-5B95-4741-A4F1-D071D96089CC}">
      <dgm:prSet phldrT="[Text]"/>
      <dgm:spPr>
        <a:solidFill>
          <a:schemeClr val="tx2">
            <a:lumMod val="90000"/>
            <a:lumOff val="10000"/>
          </a:schemeClr>
        </a:solidFill>
      </dgm:spPr>
      <dgm:t>
        <a:bodyPr/>
        <a:lstStyle/>
        <a:p>
          <a:r>
            <a:rPr lang="en-US" dirty="0"/>
            <a:t>Conditional recommendation</a:t>
          </a:r>
          <a:endParaRPr lang="nb-NO" dirty="0"/>
        </a:p>
      </dgm:t>
    </dgm:pt>
    <dgm:pt modelId="{EBD0824A-838D-4AC4-844B-DA3CF23FE659}" type="parTrans" cxnId="{35938E49-4E37-481A-B389-BD7EE9D6FC51}">
      <dgm:prSet/>
      <dgm:spPr/>
      <dgm:t>
        <a:bodyPr/>
        <a:lstStyle/>
        <a:p>
          <a:endParaRPr lang="nb-NO"/>
        </a:p>
      </dgm:t>
    </dgm:pt>
    <dgm:pt modelId="{EB5C686A-946A-460E-B110-71B3905BB39E}" type="sibTrans" cxnId="{35938E49-4E37-481A-B389-BD7EE9D6FC51}">
      <dgm:prSet/>
      <dgm:spPr/>
      <dgm:t>
        <a:bodyPr/>
        <a:lstStyle/>
        <a:p>
          <a:endParaRPr lang="nb-NO"/>
        </a:p>
      </dgm:t>
    </dgm:pt>
    <dgm:pt modelId="{060E3837-5205-4CF1-94E7-2697F24B3FE8}">
      <dgm:prSet phldrT="[Text]" custT="1"/>
      <dgm:spPr/>
      <dgm:t>
        <a:bodyPr/>
        <a:lstStyle/>
        <a:p>
          <a:r>
            <a:rPr lang="en-US" sz="2400" dirty="0">
              <a:latin typeface="Arial" panose="020B0604020202020204" pitchFamily="34" charset="0"/>
              <a:cs typeface="Arial" panose="020B0604020202020204" pitchFamily="34" charset="0"/>
            </a:rPr>
            <a:t>We suggest</a:t>
          </a:r>
          <a:endParaRPr lang="nb-NO" sz="2400" dirty="0">
            <a:latin typeface="Arial" panose="020B0604020202020204" pitchFamily="34" charset="0"/>
            <a:cs typeface="Arial" panose="020B0604020202020204" pitchFamily="34" charset="0"/>
          </a:endParaRPr>
        </a:p>
      </dgm:t>
    </dgm:pt>
    <dgm:pt modelId="{6010DE9F-7E7A-493C-93E1-CD6E5CAF9F9E}" type="parTrans" cxnId="{F4E8F2B4-BB74-4C71-88D4-3D66AA0665A4}">
      <dgm:prSet/>
      <dgm:spPr/>
      <dgm:t>
        <a:bodyPr/>
        <a:lstStyle/>
        <a:p>
          <a:endParaRPr lang="nb-NO"/>
        </a:p>
      </dgm:t>
    </dgm:pt>
    <dgm:pt modelId="{293BD51B-4CB2-417D-B153-35009AD1601A}" type="sibTrans" cxnId="{F4E8F2B4-BB74-4C71-88D4-3D66AA0665A4}">
      <dgm:prSet/>
      <dgm:spPr/>
      <dgm:t>
        <a:bodyPr/>
        <a:lstStyle/>
        <a:p>
          <a:endParaRPr lang="nb-NO"/>
        </a:p>
      </dgm:t>
    </dgm:pt>
    <dgm:pt modelId="{E47FAF77-9A57-43BE-9AAD-91A8710EB7AD}">
      <dgm:prSet phldrT="[Text]" custT="1"/>
      <dgm:spPr/>
      <dgm:t>
        <a:bodyPr/>
        <a:lstStyle/>
        <a:p>
          <a:r>
            <a:rPr lang="en-US" sz="2400" dirty="0">
              <a:latin typeface="Arial" panose="020B0604020202020204" pitchFamily="34" charset="0"/>
              <a:cs typeface="Arial" panose="020B0604020202020204" pitchFamily="34" charset="0"/>
            </a:rPr>
            <a:t>We suggest not to</a:t>
          </a:r>
          <a:endParaRPr lang="nb-NO" sz="2400" dirty="0">
            <a:latin typeface="Arial" panose="020B0604020202020204" pitchFamily="34" charset="0"/>
            <a:cs typeface="Arial" panose="020B0604020202020204" pitchFamily="34" charset="0"/>
          </a:endParaRPr>
        </a:p>
      </dgm:t>
    </dgm:pt>
    <dgm:pt modelId="{8816752D-A873-45BF-90E1-AFDC90C2BCE0}" type="parTrans" cxnId="{58DCE13E-709D-4972-B34F-2C8F439B1D78}">
      <dgm:prSet/>
      <dgm:spPr/>
      <dgm:t>
        <a:bodyPr/>
        <a:lstStyle/>
        <a:p>
          <a:endParaRPr lang="nb-NO"/>
        </a:p>
      </dgm:t>
    </dgm:pt>
    <dgm:pt modelId="{878944BA-3551-4D2C-B00E-7A37F8B3E7D2}" type="sibTrans" cxnId="{58DCE13E-709D-4972-B34F-2C8F439B1D78}">
      <dgm:prSet/>
      <dgm:spPr/>
      <dgm:t>
        <a:bodyPr/>
        <a:lstStyle/>
        <a:p>
          <a:endParaRPr lang="nb-NO"/>
        </a:p>
      </dgm:t>
    </dgm:pt>
    <dgm:pt modelId="{1383E2EA-94DF-4F60-8191-12AD6E9ACD7A}" type="pres">
      <dgm:prSet presAssocID="{120AA668-3DC2-4689-9ED4-8380C2F5BF29}" presName="diagram" presStyleCnt="0">
        <dgm:presLayoutVars>
          <dgm:chPref val="1"/>
          <dgm:dir/>
          <dgm:animOne val="branch"/>
          <dgm:animLvl val="lvl"/>
          <dgm:resizeHandles/>
        </dgm:presLayoutVars>
      </dgm:prSet>
      <dgm:spPr/>
    </dgm:pt>
    <dgm:pt modelId="{655DED02-BED9-4FF4-A504-13C290C2AB1B}" type="pres">
      <dgm:prSet presAssocID="{D17F376C-ACC6-4087-827B-B03E15E1D149}" presName="root" presStyleCnt="0"/>
      <dgm:spPr/>
    </dgm:pt>
    <dgm:pt modelId="{EB8E05E9-C4C9-4B18-B751-F292515D4574}" type="pres">
      <dgm:prSet presAssocID="{D17F376C-ACC6-4087-827B-B03E15E1D149}" presName="rootComposite" presStyleCnt="0"/>
      <dgm:spPr/>
    </dgm:pt>
    <dgm:pt modelId="{89886F4E-25A8-4056-991E-20B6F324972D}" type="pres">
      <dgm:prSet presAssocID="{D17F376C-ACC6-4087-827B-B03E15E1D149}" presName="rootText" presStyleLbl="node1" presStyleIdx="0" presStyleCnt="2"/>
      <dgm:spPr/>
    </dgm:pt>
    <dgm:pt modelId="{B726EA8A-5C23-4FC1-86DF-04D6B123E7EB}" type="pres">
      <dgm:prSet presAssocID="{D17F376C-ACC6-4087-827B-B03E15E1D149}" presName="rootConnector" presStyleLbl="node1" presStyleIdx="0" presStyleCnt="2"/>
      <dgm:spPr/>
    </dgm:pt>
    <dgm:pt modelId="{3927AF9D-E364-41ED-BB24-A94DD93631F3}" type="pres">
      <dgm:prSet presAssocID="{D17F376C-ACC6-4087-827B-B03E15E1D149}" presName="childShape" presStyleCnt="0"/>
      <dgm:spPr/>
    </dgm:pt>
    <dgm:pt modelId="{83278428-E33C-49E1-AE9B-6CFDC3B6A998}" type="pres">
      <dgm:prSet presAssocID="{E0CAAFFF-5A9E-4CFC-905F-025945B89088}" presName="Name13" presStyleLbl="parChTrans1D2" presStyleIdx="0" presStyleCnt="4"/>
      <dgm:spPr/>
    </dgm:pt>
    <dgm:pt modelId="{BF9EC6EA-2351-46EB-9F9D-D5960E571EFD}" type="pres">
      <dgm:prSet presAssocID="{BA324DE4-9167-4592-8148-CE183A556F93}" presName="childText" presStyleLbl="bgAcc1" presStyleIdx="0" presStyleCnt="4">
        <dgm:presLayoutVars>
          <dgm:bulletEnabled val="1"/>
        </dgm:presLayoutVars>
      </dgm:prSet>
      <dgm:spPr/>
    </dgm:pt>
    <dgm:pt modelId="{0E4788C3-4811-4130-B846-B134E1EE9AA2}" type="pres">
      <dgm:prSet presAssocID="{378D3DD2-0605-4E7B-967A-56087D69FB57}" presName="Name13" presStyleLbl="parChTrans1D2" presStyleIdx="1" presStyleCnt="4"/>
      <dgm:spPr/>
    </dgm:pt>
    <dgm:pt modelId="{567C033A-EED2-4694-BE21-9E164AF281F5}" type="pres">
      <dgm:prSet presAssocID="{532227B1-30F5-4937-89BD-6450679EB318}" presName="childText" presStyleLbl="bgAcc1" presStyleIdx="1" presStyleCnt="4">
        <dgm:presLayoutVars>
          <dgm:bulletEnabled val="1"/>
        </dgm:presLayoutVars>
      </dgm:prSet>
      <dgm:spPr/>
    </dgm:pt>
    <dgm:pt modelId="{3B04A54B-5C8C-4499-BECA-F97FBAD2EDF9}" type="pres">
      <dgm:prSet presAssocID="{E4854D3C-5B95-4741-A4F1-D071D96089CC}" presName="root" presStyleCnt="0"/>
      <dgm:spPr/>
    </dgm:pt>
    <dgm:pt modelId="{E561E048-DA83-4FE7-A4F0-F81DC4D86F13}" type="pres">
      <dgm:prSet presAssocID="{E4854D3C-5B95-4741-A4F1-D071D96089CC}" presName="rootComposite" presStyleCnt="0"/>
      <dgm:spPr/>
    </dgm:pt>
    <dgm:pt modelId="{3AC3F4C1-5B28-4A1D-8946-FBA1066DF816}" type="pres">
      <dgm:prSet presAssocID="{E4854D3C-5B95-4741-A4F1-D071D96089CC}" presName="rootText" presStyleLbl="node1" presStyleIdx="1" presStyleCnt="2"/>
      <dgm:spPr/>
    </dgm:pt>
    <dgm:pt modelId="{39C9E632-6BA0-41A7-8075-2FC7AB3789E1}" type="pres">
      <dgm:prSet presAssocID="{E4854D3C-5B95-4741-A4F1-D071D96089CC}" presName="rootConnector" presStyleLbl="node1" presStyleIdx="1" presStyleCnt="2"/>
      <dgm:spPr/>
    </dgm:pt>
    <dgm:pt modelId="{ED9BBDB0-C765-431B-98B7-92D6C3F22659}" type="pres">
      <dgm:prSet presAssocID="{E4854D3C-5B95-4741-A4F1-D071D96089CC}" presName="childShape" presStyleCnt="0"/>
      <dgm:spPr/>
    </dgm:pt>
    <dgm:pt modelId="{7F035413-807A-4918-A92D-C6B13E9E0266}" type="pres">
      <dgm:prSet presAssocID="{6010DE9F-7E7A-493C-93E1-CD6E5CAF9F9E}" presName="Name13" presStyleLbl="parChTrans1D2" presStyleIdx="2" presStyleCnt="4"/>
      <dgm:spPr/>
    </dgm:pt>
    <dgm:pt modelId="{3FFD4CD9-5196-4CCF-A89B-014949CFFB80}" type="pres">
      <dgm:prSet presAssocID="{060E3837-5205-4CF1-94E7-2697F24B3FE8}" presName="childText" presStyleLbl="bgAcc1" presStyleIdx="2" presStyleCnt="4">
        <dgm:presLayoutVars>
          <dgm:bulletEnabled val="1"/>
        </dgm:presLayoutVars>
      </dgm:prSet>
      <dgm:spPr/>
    </dgm:pt>
    <dgm:pt modelId="{4BEF676E-C27C-4B78-952C-A43BF8ADA847}" type="pres">
      <dgm:prSet presAssocID="{8816752D-A873-45BF-90E1-AFDC90C2BCE0}" presName="Name13" presStyleLbl="parChTrans1D2" presStyleIdx="3" presStyleCnt="4"/>
      <dgm:spPr/>
    </dgm:pt>
    <dgm:pt modelId="{CF3565BD-5098-41D8-9ABE-0A0470C4662D}" type="pres">
      <dgm:prSet presAssocID="{E47FAF77-9A57-43BE-9AAD-91A8710EB7AD}" presName="childText" presStyleLbl="bgAcc1" presStyleIdx="3" presStyleCnt="4">
        <dgm:presLayoutVars>
          <dgm:bulletEnabled val="1"/>
        </dgm:presLayoutVars>
      </dgm:prSet>
      <dgm:spPr/>
    </dgm:pt>
  </dgm:ptLst>
  <dgm:cxnLst>
    <dgm:cxn modelId="{E4D8A200-5C60-4E18-909C-9EDFE631400F}" srcId="{D17F376C-ACC6-4087-827B-B03E15E1D149}" destId="{BA324DE4-9167-4592-8148-CE183A556F93}" srcOrd="0" destOrd="0" parTransId="{E0CAAFFF-5A9E-4CFC-905F-025945B89088}" sibTransId="{0B71D226-BD5D-4539-B5BD-C2615A1985C2}"/>
    <dgm:cxn modelId="{C3EE1D13-A47A-4E45-90E8-3FDD22774F9C}" type="presOf" srcId="{532227B1-30F5-4937-89BD-6450679EB318}" destId="{567C033A-EED2-4694-BE21-9E164AF281F5}" srcOrd="0" destOrd="0" presId="urn:microsoft.com/office/officeart/2005/8/layout/hierarchy3"/>
    <dgm:cxn modelId="{B9108115-40BC-4BDE-9683-A0C2B6B8AB70}" type="presOf" srcId="{378D3DD2-0605-4E7B-967A-56087D69FB57}" destId="{0E4788C3-4811-4130-B846-B134E1EE9AA2}" srcOrd="0" destOrd="0" presId="urn:microsoft.com/office/officeart/2005/8/layout/hierarchy3"/>
    <dgm:cxn modelId="{72A1991E-EE28-48EB-9272-06684EACDECB}" type="presOf" srcId="{D17F376C-ACC6-4087-827B-B03E15E1D149}" destId="{B726EA8A-5C23-4FC1-86DF-04D6B123E7EB}" srcOrd="1" destOrd="0" presId="urn:microsoft.com/office/officeart/2005/8/layout/hierarchy3"/>
    <dgm:cxn modelId="{F9B98C23-BC3C-4491-ADC7-A64AF3A06604}" type="presOf" srcId="{6010DE9F-7E7A-493C-93E1-CD6E5CAF9F9E}" destId="{7F035413-807A-4918-A92D-C6B13E9E0266}" srcOrd="0" destOrd="0" presId="urn:microsoft.com/office/officeart/2005/8/layout/hierarchy3"/>
    <dgm:cxn modelId="{58DCE13E-709D-4972-B34F-2C8F439B1D78}" srcId="{E4854D3C-5B95-4741-A4F1-D071D96089CC}" destId="{E47FAF77-9A57-43BE-9AAD-91A8710EB7AD}" srcOrd="1" destOrd="0" parTransId="{8816752D-A873-45BF-90E1-AFDC90C2BCE0}" sibTransId="{878944BA-3551-4D2C-B00E-7A37F8B3E7D2}"/>
    <dgm:cxn modelId="{35938E49-4E37-481A-B389-BD7EE9D6FC51}" srcId="{120AA668-3DC2-4689-9ED4-8380C2F5BF29}" destId="{E4854D3C-5B95-4741-A4F1-D071D96089CC}" srcOrd="1" destOrd="0" parTransId="{EBD0824A-838D-4AC4-844B-DA3CF23FE659}" sibTransId="{EB5C686A-946A-460E-B110-71B3905BB39E}"/>
    <dgm:cxn modelId="{2117D459-3BC4-479F-8ACB-CB9A3B0554F0}" type="presOf" srcId="{E0CAAFFF-5A9E-4CFC-905F-025945B89088}" destId="{83278428-E33C-49E1-AE9B-6CFDC3B6A998}" srcOrd="0" destOrd="0" presId="urn:microsoft.com/office/officeart/2005/8/layout/hierarchy3"/>
    <dgm:cxn modelId="{75E75A7C-FDE2-462C-99B5-2DA3715D99A7}" type="presOf" srcId="{E4854D3C-5B95-4741-A4F1-D071D96089CC}" destId="{3AC3F4C1-5B28-4A1D-8946-FBA1066DF816}" srcOrd="0" destOrd="0" presId="urn:microsoft.com/office/officeart/2005/8/layout/hierarchy3"/>
    <dgm:cxn modelId="{4683F098-E9E6-41A9-804A-44AE787F804B}" type="presOf" srcId="{E47FAF77-9A57-43BE-9AAD-91A8710EB7AD}" destId="{CF3565BD-5098-41D8-9ABE-0A0470C4662D}" srcOrd="0" destOrd="0" presId="urn:microsoft.com/office/officeart/2005/8/layout/hierarchy3"/>
    <dgm:cxn modelId="{62B147AB-52EC-4825-A113-A3E9DBAD812A}" type="presOf" srcId="{8816752D-A873-45BF-90E1-AFDC90C2BCE0}" destId="{4BEF676E-C27C-4B78-952C-A43BF8ADA847}" srcOrd="0" destOrd="0" presId="urn:microsoft.com/office/officeart/2005/8/layout/hierarchy3"/>
    <dgm:cxn modelId="{F4E8F2B4-BB74-4C71-88D4-3D66AA0665A4}" srcId="{E4854D3C-5B95-4741-A4F1-D071D96089CC}" destId="{060E3837-5205-4CF1-94E7-2697F24B3FE8}" srcOrd="0" destOrd="0" parTransId="{6010DE9F-7E7A-493C-93E1-CD6E5CAF9F9E}" sibTransId="{293BD51B-4CB2-417D-B153-35009AD1601A}"/>
    <dgm:cxn modelId="{A09A85BA-6EBF-4D0B-8113-54B94C37106E}" srcId="{D17F376C-ACC6-4087-827B-B03E15E1D149}" destId="{532227B1-30F5-4937-89BD-6450679EB318}" srcOrd="1" destOrd="0" parTransId="{378D3DD2-0605-4E7B-967A-56087D69FB57}" sibTransId="{9F58F6EE-94F9-4898-9801-57F36D232806}"/>
    <dgm:cxn modelId="{F67B1CC9-D977-4203-A8CA-5B629D2A3791}" type="presOf" srcId="{D17F376C-ACC6-4087-827B-B03E15E1D149}" destId="{89886F4E-25A8-4056-991E-20B6F324972D}" srcOrd="0" destOrd="0" presId="urn:microsoft.com/office/officeart/2005/8/layout/hierarchy3"/>
    <dgm:cxn modelId="{6E6AF7D1-CEE5-44A9-908E-BAFAAF114DAF}" type="presOf" srcId="{120AA668-3DC2-4689-9ED4-8380C2F5BF29}" destId="{1383E2EA-94DF-4F60-8191-12AD6E9ACD7A}" srcOrd="0" destOrd="0" presId="urn:microsoft.com/office/officeart/2005/8/layout/hierarchy3"/>
    <dgm:cxn modelId="{F08A38DC-1306-45E8-9527-AB5910C57E06}" type="presOf" srcId="{060E3837-5205-4CF1-94E7-2697F24B3FE8}" destId="{3FFD4CD9-5196-4CCF-A89B-014949CFFB80}" srcOrd="0" destOrd="0" presId="urn:microsoft.com/office/officeart/2005/8/layout/hierarchy3"/>
    <dgm:cxn modelId="{689D6EEA-7F52-4569-8296-2F1324A2DDCB}" type="presOf" srcId="{BA324DE4-9167-4592-8148-CE183A556F93}" destId="{BF9EC6EA-2351-46EB-9F9D-D5960E571EFD}" srcOrd="0" destOrd="0" presId="urn:microsoft.com/office/officeart/2005/8/layout/hierarchy3"/>
    <dgm:cxn modelId="{5AB329F7-5E9E-491A-BBE0-B607F1ACCCEE}" srcId="{120AA668-3DC2-4689-9ED4-8380C2F5BF29}" destId="{D17F376C-ACC6-4087-827B-B03E15E1D149}" srcOrd="0" destOrd="0" parTransId="{6B35421E-4E20-4DF5-BD11-59599425CE08}" sibTransId="{9647D5B5-8F61-4F85-8B36-A6AC7B3B2549}"/>
    <dgm:cxn modelId="{38818EFF-A4FC-4F32-9FC9-1D1044D3BA2E}" type="presOf" srcId="{E4854D3C-5B95-4741-A4F1-D071D96089CC}" destId="{39C9E632-6BA0-41A7-8075-2FC7AB3789E1}" srcOrd="1" destOrd="0" presId="urn:microsoft.com/office/officeart/2005/8/layout/hierarchy3"/>
    <dgm:cxn modelId="{1C061964-2C09-48A4-B8E0-81A482B7CCB2}" type="presParOf" srcId="{1383E2EA-94DF-4F60-8191-12AD6E9ACD7A}" destId="{655DED02-BED9-4FF4-A504-13C290C2AB1B}" srcOrd="0" destOrd="0" presId="urn:microsoft.com/office/officeart/2005/8/layout/hierarchy3"/>
    <dgm:cxn modelId="{882C6400-4E70-43A1-ADCA-C3776DD15B09}" type="presParOf" srcId="{655DED02-BED9-4FF4-A504-13C290C2AB1B}" destId="{EB8E05E9-C4C9-4B18-B751-F292515D4574}" srcOrd="0" destOrd="0" presId="urn:microsoft.com/office/officeart/2005/8/layout/hierarchy3"/>
    <dgm:cxn modelId="{62DDE86D-B689-4926-91FF-E7D1A76DED2F}" type="presParOf" srcId="{EB8E05E9-C4C9-4B18-B751-F292515D4574}" destId="{89886F4E-25A8-4056-991E-20B6F324972D}" srcOrd="0" destOrd="0" presId="urn:microsoft.com/office/officeart/2005/8/layout/hierarchy3"/>
    <dgm:cxn modelId="{01FA9E32-2182-4CF7-B7F5-EF06B523EB60}" type="presParOf" srcId="{EB8E05E9-C4C9-4B18-B751-F292515D4574}" destId="{B726EA8A-5C23-4FC1-86DF-04D6B123E7EB}" srcOrd="1" destOrd="0" presId="urn:microsoft.com/office/officeart/2005/8/layout/hierarchy3"/>
    <dgm:cxn modelId="{055371E5-0644-49C4-A007-024A42C63E27}" type="presParOf" srcId="{655DED02-BED9-4FF4-A504-13C290C2AB1B}" destId="{3927AF9D-E364-41ED-BB24-A94DD93631F3}" srcOrd="1" destOrd="0" presId="urn:microsoft.com/office/officeart/2005/8/layout/hierarchy3"/>
    <dgm:cxn modelId="{13BA2C59-D885-44A8-9C9B-F8B22A83830A}" type="presParOf" srcId="{3927AF9D-E364-41ED-BB24-A94DD93631F3}" destId="{83278428-E33C-49E1-AE9B-6CFDC3B6A998}" srcOrd="0" destOrd="0" presId="urn:microsoft.com/office/officeart/2005/8/layout/hierarchy3"/>
    <dgm:cxn modelId="{A2EF3C4F-677D-4F2F-954E-4C4DB7D4D4E0}" type="presParOf" srcId="{3927AF9D-E364-41ED-BB24-A94DD93631F3}" destId="{BF9EC6EA-2351-46EB-9F9D-D5960E571EFD}" srcOrd="1" destOrd="0" presId="urn:microsoft.com/office/officeart/2005/8/layout/hierarchy3"/>
    <dgm:cxn modelId="{D060D36D-6EA4-47EF-B179-29B87824CBED}" type="presParOf" srcId="{3927AF9D-E364-41ED-BB24-A94DD93631F3}" destId="{0E4788C3-4811-4130-B846-B134E1EE9AA2}" srcOrd="2" destOrd="0" presId="urn:microsoft.com/office/officeart/2005/8/layout/hierarchy3"/>
    <dgm:cxn modelId="{AF3CF17F-D830-426A-9F90-FC04F8693844}" type="presParOf" srcId="{3927AF9D-E364-41ED-BB24-A94DD93631F3}" destId="{567C033A-EED2-4694-BE21-9E164AF281F5}" srcOrd="3" destOrd="0" presId="urn:microsoft.com/office/officeart/2005/8/layout/hierarchy3"/>
    <dgm:cxn modelId="{1D663AAC-97FD-4CB6-9A5E-6ECADC14C592}" type="presParOf" srcId="{1383E2EA-94DF-4F60-8191-12AD6E9ACD7A}" destId="{3B04A54B-5C8C-4499-BECA-F97FBAD2EDF9}" srcOrd="1" destOrd="0" presId="urn:microsoft.com/office/officeart/2005/8/layout/hierarchy3"/>
    <dgm:cxn modelId="{262C00A6-443A-4E21-A662-1D1C15E2FA92}" type="presParOf" srcId="{3B04A54B-5C8C-4499-BECA-F97FBAD2EDF9}" destId="{E561E048-DA83-4FE7-A4F0-F81DC4D86F13}" srcOrd="0" destOrd="0" presId="urn:microsoft.com/office/officeart/2005/8/layout/hierarchy3"/>
    <dgm:cxn modelId="{4FF6ADA1-E3B3-48E1-8FED-003835CC7D27}" type="presParOf" srcId="{E561E048-DA83-4FE7-A4F0-F81DC4D86F13}" destId="{3AC3F4C1-5B28-4A1D-8946-FBA1066DF816}" srcOrd="0" destOrd="0" presId="urn:microsoft.com/office/officeart/2005/8/layout/hierarchy3"/>
    <dgm:cxn modelId="{B0183261-B78C-4D94-9035-B3F056F361C6}" type="presParOf" srcId="{E561E048-DA83-4FE7-A4F0-F81DC4D86F13}" destId="{39C9E632-6BA0-41A7-8075-2FC7AB3789E1}" srcOrd="1" destOrd="0" presId="urn:microsoft.com/office/officeart/2005/8/layout/hierarchy3"/>
    <dgm:cxn modelId="{568E421D-7FED-46A3-9007-F8775079A65C}" type="presParOf" srcId="{3B04A54B-5C8C-4499-BECA-F97FBAD2EDF9}" destId="{ED9BBDB0-C765-431B-98B7-92D6C3F22659}" srcOrd="1" destOrd="0" presId="urn:microsoft.com/office/officeart/2005/8/layout/hierarchy3"/>
    <dgm:cxn modelId="{4F4BCF1B-994F-4771-8B91-C80810869FEC}" type="presParOf" srcId="{ED9BBDB0-C765-431B-98B7-92D6C3F22659}" destId="{7F035413-807A-4918-A92D-C6B13E9E0266}" srcOrd="0" destOrd="0" presId="urn:microsoft.com/office/officeart/2005/8/layout/hierarchy3"/>
    <dgm:cxn modelId="{2182F558-20B7-4BEB-9CAE-CE4B8A2BAEC3}" type="presParOf" srcId="{ED9BBDB0-C765-431B-98B7-92D6C3F22659}" destId="{3FFD4CD9-5196-4CCF-A89B-014949CFFB80}" srcOrd="1" destOrd="0" presId="urn:microsoft.com/office/officeart/2005/8/layout/hierarchy3"/>
    <dgm:cxn modelId="{27E4280A-CD15-4F7D-945D-7B1C483ED902}" type="presParOf" srcId="{ED9BBDB0-C765-431B-98B7-92D6C3F22659}" destId="{4BEF676E-C27C-4B78-952C-A43BF8ADA847}" srcOrd="2" destOrd="0" presId="urn:microsoft.com/office/officeart/2005/8/layout/hierarchy3"/>
    <dgm:cxn modelId="{545F3D17-3BCD-4AD2-8751-E78BD750BC1A}" type="presParOf" srcId="{ED9BBDB0-C765-431B-98B7-92D6C3F22659}" destId="{CF3565BD-5098-41D8-9ABE-0A0470C4662D}"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1460B2-CBE6-49B3-9193-FA8CA298E1A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nb-NO"/>
        </a:p>
      </dgm:t>
    </dgm:pt>
    <dgm:pt modelId="{DFCFE43F-10F7-4962-8809-0B920E3E967F}">
      <dgm:prSet phldrT="[Text]" custT="1"/>
      <dgm:spPr>
        <a:solidFill>
          <a:schemeClr val="tx2">
            <a:lumMod val="25000"/>
            <a:lumOff val="75000"/>
          </a:schemeClr>
        </a:solidFill>
      </dgm:spPr>
      <dgm:t>
        <a:bodyPr/>
        <a:lstStyle/>
        <a:p>
          <a:r>
            <a:rPr lang="en-US" sz="3400" dirty="0">
              <a:latin typeface="Arial" panose="020B0604020202020204" pitchFamily="34" charset="0"/>
              <a:cs typeface="Arial" panose="020B0604020202020204" pitchFamily="34" charset="0"/>
            </a:rPr>
            <a:t>PICO</a:t>
          </a:r>
          <a:endParaRPr lang="nb-NO" sz="3400" dirty="0">
            <a:latin typeface="Arial" panose="020B0604020202020204" pitchFamily="34" charset="0"/>
            <a:cs typeface="Arial" panose="020B0604020202020204" pitchFamily="34" charset="0"/>
          </a:endParaRPr>
        </a:p>
      </dgm:t>
    </dgm:pt>
    <dgm:pt modelId="{2BC3F14E-2F98-4EF6-8DF9-A139E2E429ED}" type="parTrans" cxnId="{EF4648E2-6F9B-44F6-B560-7A65DCAA0BEA}">
      <dgm:prSet/>
      <dgm:spPr/>
      <dgm:t>
        <a:bodyPr/>
        <a:lstStyle/>
        <a:p>
          <a:endParaRPr lang="nb-NO"/>
        </a:p>
      </dgm:t>
    </dgm:pt>
    <dgm:pt modelId="{5F79EBDB-2788-4C26-BA68-918A5BC58EFF}" type="sibTrans" cxnId="{EF4648E2-6F9B-44F6-B560-7A65DCAA0BEA}">
      <dgm:prSet/>
      <dgm:spPr/>
      <dgm:t>
        <a:bodyPr/>
        <a:lstStyle/>
        <a:p>
          <a:endParaRPr lang="nb-NO"/>
        </a:p>
      </dgm:t>
    </dgm:pt>
    <dgm:pt modelId="{D89BBE48-8510-4FC7-83F5-2CC7F3861705}">
      <dgm:prSet phldrT="[Text]" custT="1"/>
      <dgm:spPr/>
      <dgm:t>
        <a:bodyPr/>
        <a:lstStyle/>
        <a:p>
          <a:pPr>
            <a:spcAft>
              <a:spcPts val="600"/>
            </a:spcAft>
          </a:pPr>
          <a:r>
            <a:rPr lang="en-GB" sz="2200" dirty="0">
              <a:latin typeface="Arial" panose="020B0604020202020204" pitchFamily="34" charset="0"/>
              <a:cs typeface="Arial" panose="020B0604020202020204" pitchFamily="34" charset="0"/>
            </a:rPr>
            <a:t>Should PFTs (FVC, DLCO) be used as a replacement for HRCT to screen for ILD in patients diagnosed with CTD?</a:t>
          </a:r>
          <a:endParaRPr lang="nb-NO" sz="2200" dirty="0">
            <a:latin typeface="Arial" panose="020B0604020202020204" pitchFamily="34" charset="0"/>
            <a:cs typeface="Arial" panose="020B0604020202020204" pitchFamily="34" charset="0"/>
          </a:endParaRPr>
        </a:p>
      </dgm:t>
    </dgm:pt>
    <dgm:pt modelId="{A30F63EE-6E35-4EF1-B7E0-DA184EA270B0}" type="parTrans" cxnId="{9508852D-25CC-4C65-805A-71A709893280}">
      <dgm:prSet/>
      <dgm:spPr/>
      <dgm:t>
        <a:bodyPr/>
        <a:lstStyle/>
        <a:p>
          <a:endParaRPr lang="nb-NO"/>
        </a:p>
      </dgm:t>
    </dgm:pt>
    <dgm:pt modelId="{7CE3A19D-35A1-49DC-BA98-44B7A14EF5E0}" type="sibTrans" cxnId="{9508852D-25CC-4C65-805A-71A709893280}">
      <dgm:prSet/>
      <dgm:spPr/>
      <dgm:t>
        <a:bodyPr/>
        <a:lstStyle/>
        <a:p>
          <a:endParaRPr lang="nb-NO"/>
        </a:p>
      </dgm:t>
    </dgm:pt>
    <dgm:pt modelId="{DB03C347-9F49-4851-873B-C1BB8F926622}">
      <dgm:prSet phldrT="[Text]" custT="1"/>
      <dgm:spPr/>
      <dgm:t>
        <a:bodyPr/>
        <a:lstStyle/>
        <a:p>
          <a:pPr>
            <a:spcAft>
              <a:spcPts val="600"/>
            </a:spcAft>
          </a:pPr>
          <a:r>
            <a:rPr lang="en-GB" sz="2200" dirty="0">
              <a:latin typeface="Arial" panose="020B0604020202020204" pitchFamily="34" charset="0"/>
              <a:cs typeface="Arial" panose="020B0604020202020204" pitchFamily="34" charset="0"/>
            </a:rPr>
            <a:t>Should LUS be used as a replacement for HRCT to screen for ILD in patients diagnosed with CTD?</a:t>
          </a:r>
          <a:endParaRPr lang="nb-NO" sz="2200" dirty="0">
            <a:latin typeface="Arial" panose="020B0604020202020204" pitchFamily="34" charset="0"/>
            <a:cs typeface="Arial" panose="020B0604020202020204" pitchFamily="34" charset="0"/>
          </a:endParaRPr>
        </a:p>
      </dgm:t>
    </dgm:pt>
    <dgm:pt modelId="{4F4827CA-DB56-42B2-8DB4-892C5593FC4F}" type="parTrans" cxnId="{EAEA367C-5204-4171-9C72-9904C409B789}">
      <dgm:prSet/>
      <dgm:spPr/>
      <dgm:t>
        <a:bodyPr/>
        <a:lstStyle/>
        <a:p>
          <a:endParaRPr lang="nb-NO"/>
        </a:p>
      </dgm:t>
    </dgm:pt>
    <dgm:pt modelId="{A955028B-B076-4D90-9C08-3CC1213C4332}" type="sibTrans" cxnId="{EAEA367C-5204-4171-9C72-9904C409B789}">
      <dgm:prSet/>
      <dgm:spPr/>
      <dgm:t>
        <a:bodyPr/>
        <a:lstStyle/>
        <a:p>
          <a:endParaRPr lang="nb-NO"/>
        </a:p>
      </dgm:t>
    </dgm:pt>
    <dgm:pt modelId="{AC083566-80DC-4C58-A0AB-7436AB0037E4}">
      <dgm:prSet phldrT="[Text]" custT="1"/>
      <dgm:spPr>
        <a:solidFill>
          <a:schemeClr val="tx2">
            <a:lumMod val="10000"/>
            <a:lumOff val="90000"/>
          </a:schemeClr>
        </a:solidFill>
      </dgm:spPr>
      <dgm:t>
        <a:bodyPr/>
        <a:lstStyle/>
        <a:p>
          <a:r>
            <a:rPr lang="en-US" sz="3400" dirty="0">
              <a:latin typeface="Arial" panose="020B0604020202020204" pitchFamily="34" charset="0"/>
              <a:cs typeface="Arial" panose="020B0604020202020204" pitchFamily="34" charset="0"/>
            </a:rPr>
            <a:t>NQ</a:t>
          </a:r>
          <a:endParaRPr lang="nb-NO" sz="3400" dirty="0">
            <a:latin typeface="Arial" panose="020B0604020202020204" pitchFamily="34" charset="0"/>
            <a:cs typeface="Arial" panose="020B0604020202020204" pitchFamily="34" charset="0"/>
          </a:endParaRPr>
        </a:p>
      </dgm:t>
    </dgm:pt>
    <dgm:pt modelId="{99E9D18D-141A-498D-8244-B881A84D131C}" type="parTrans" cxnId="{54A4264E-C10D-4811-AA12-FB2E2F7AB639}">
      <dgm:prSet/>
      <dgm:spPr/>
      <dgm:t>
        <a:bodyPr/>
        <a:lstStyle/>
        <a:p>
          <a:endParaRPr lang="nb-NO"/>
        </a:p>
      </dgm:t>
    </dgm:pt>
    <dgm:pt modelId="{CCC46DB6-0B03-4A98-B80C-0C909D4DCDFA}" type="sibTrans" cxnId="{54A4264E-C10D-4811-AA12-FB2E2F7AB639}">
      <dgm:prSet/>
      <dgm:spPr/>
      <dgm:t>
        <a:bodyPr/>
        <a:lstStyle/>
        <a:p>
          <a:endParaRPr lang="nb-NO"/>
        </a:p>
      </dgm:t>
    </dgm:pt>
    <dgm:pt modelId="{F471820E-00F2-4080-9633-60F68EC7C6BD}">
      <dgm:prSet phldrT="[Text]" custT="1"/>
      <dgm:spPr/>
      <dgm:t>
        <a:bodyPr/>
        <a:lstStyle/>
        <a:p>
          <a:pPr>
            <a:spcAft>
              <a:spcPts val="600"/>
            </a:spcAft>
          </a:pPr>
          <a:r>
            <a:rPr lang="en-GB" sz="2200" dirty="0">
              <a:latin typeface="Arial" panose="020B0604020202020204" pitchFamily="34" charset="0"/>
              <a:cs typeface="Arial" panose="020B0604020202020204" pitchFamily="34" charset="0"/>
            </a:rPr>
            <a:t>Which patients with CTD should be screened for ILD?</a:t>
          </a:r>
          <a:endParaRPr lang="nb-NO" sz="2200" dirty="0">
            <a:latin typeface="Arial" panose="020B0604020202020204" pitchFamily="34" charset="0"/>
            <a:cs typeface="Arial" panose="020B0604020202020204" pitchFamily="34" charset="0"/>
          </a:endParaRPr>
        </a:p>
      </dgm:t>
    </dgm:pt>
    <dgm:pt modelId="{EADCFC97-4C0A-4241-AAA3-9780B9108A38}" type="sibTrans" cxnId="{DC39192F-1213-4578-87B3-17F17E931B19}">
      <dgm:prSet/>
      <dgm:spPr/>
      <dgm:t>
        <a:bodyPr/>
        <a:lstStyle/>
        <a:p>
          <a:endParaRPr lang="nb-NO"/>
        </a:p>
      </dgm:t>
    </dgm:pt>
    <dgm:pt modelId="{241B25D1-E8FA-418B-BAC3-4101E2BF2605}" type="parTrans" cxnId="{DC39192F-1213-4578-87B3-17F17E931B19}">
      <dgm:prSet/>
      <dgm:spPr/>
      <dgm:t>
        <a:bodyPr/>
        <a:lstStyle/>
        <a:p>
          <a:endParaRPr lang="nb-NO"/>
        </a:p>
      </dgm:t>
    </dgm:pt>
    <dgm:pt modelId="{69C47502-0D28-4819-AF0A-23AD47A86CAD}">
      <dgm:prSet phldrT="[Text]" custT="1"/>
      <dgm:spPr/>
      <dgm:t>
        <a:bodyPr/>
        <a:lstStyle/>
        <a:p>
          <a:pPr>
            <a:spcAft>
              <a:spcPts val="600"/>
            </a:spcAft>
          </a:pPr>
          <a:r>
            <a:rPr lang="en-GB" sz="2200" dirty="0">
              <a:latin typeface="Arial" panose="020B0604020202020204" pitchFamily="34" charset="0"/>
              <a:cs typeface="Arial" panose="020B0604020202020204" pitchFamily="34" charset="0"/>
            </a:rPr>
            <a:t>How often should patients with CTD be screened for ILD?</a:t>
          </a:r>
          <a:endParaRPr lang="nb-NO" sz="2200" dirty="0">
            <a:latin typeface="Arial" panose="020B0604020202020204" pitchFamily="34" charset="0"/>
            <a:cs typeface="Arial" panose="020B0604020202020204" pitchFamily="34" charset="0"/>
          </a:endParaRPr>
        </a:p>
      </dgm:t>
    </dgm:pt>
    <dgm:pt modelId="{B2E11E39-A6E3-451C-A8F5-543A1016B1B2}" type="parTrans" cxnId="{EB2BB3A9-D15B-47BF-B44C-30C9EC8A22B5}">
      <dgm:prSet/>
      <dgm:spPr/>
      <dgm:t>
        <a:bodyPr/>
        <a:lstStyle/>
        <a:p>
          <a:endParaRPr lang="nb-NO"/>
        </a:p>
      </dgm:t>
    </dgm:pt>
    <dgm:pt modelId="{BA39E0F8-39F7-4A66-B603-D3E4C9C01A57}" type="sibTrans" cxnId="{EB2BB3A9-D15B-47BF-B44C-30C9EC8A22B5}">
      <dgm:prSet/>
      <dgm:spPr/>
      <dgm:t>
        <a:bodyPr/>
        <a:lstStyle/>
        <a:p>
          <a:endParaRPr lang="nb-NO"/>
        </a:p>
      </dgm:t>
    </dgm:pt>
    <dgm:pt modelId="{28C63C6A-887A-49C7-A52B-28F3691F1BDF}" type="pres">
      <dgm:prSet presAssocID="{8A1460B2-CBE6-49B3-9193-FA8CA298E1A7}" presName="Name0" presStyleCnt="0">
        <dgm:presLayoutVars>
          <dgm:dir/>
          <dgm:animLvl val="lvl"/>
          <dgm:resizeHandles val="exact"/>
        </dgm:presLayoutVars>
      </dgm:prSet>
      <dgm:spPr/>
    </dgm:pt>
    <dgm:pt modelId="{081003C9-2928-4B64-9645-93AD5A46DA13}" type="pres">
      <dgm:prSet presAssocID="{DFCFE43F-10F7-4962-8809-0B920E3E967F}" presName="linNode" presStyleCnt="0"/>
      <dgm:spPr/>
    </dgm:pt>
    <dgm:pt modelId="{4513AB0B-632A-400F-A925-B7159F426CC2}" type="pres">
      <dgm:prSet presAssocID="{DFCFE43F-10F7-4962-8809-0B920E3E967F}" presName="parentText" presStyleLbl="node1" presStyleIdx="0" presStyleCnt="2" custScaleX="625339" custLinFactNeighborX="-8918" custLinFactNeighborY="-369">
        <dgm:presLayoutVars>
          <dgm:chMax val="1"/>
          <dgm:bulletEnabled val="1"/>
        </dgm:presLayoutVars>
      </dgm:prSet>
      <dgm:spPr/>
    </dgm:pt>
    <dgm:pt modelId="{A11DD45B-9A8F-428C-BE84-42D896A3F032}" type="pres">
      <dgm:prSet presAssocID="{DFCFE43F-10F7-4962-8809-0B920E3E967F}" presName="descendantText" presStyleLbl="alignAccFollowNode1" presStyleIdx="0" presStyleCnt="2" custScaleX="2000000" custScaleY="120662" custLinFactNeighborX="-16172" custLinFactNeighborY="143">
        <dgm:presLayoutVars>
          <dgm:bulletEnabled val="1"/>
        </dgm:presLayoutVars>
      </dgm:prSet>
      <dgm:spPr/>
    </dgm:pt>
    <dgm:pt modelId="{0B882A41-AB62-466D-BAFC-3C7D84F34458}" type="pres">
      <dgm:prSet presAssocID="{5F79EBDB-2788-4C26-BA68-918A5BC58EFF}" presName="sp" presStyleCnt="0"/>
      <dgm:spPr/>
    </dgm:pt>
    <dgm:pt modelId="{5D271F00-590A-4CD0-A3E9-B4BF180C58C9}" type="pres">
      <dgm:prSet presAssocID="{AC083566-80DC-4C58-A0AB-7436AB0037E4}" presName="linNode" presStyleCnt="0"/>
      <dgm:spPr/>
    </dgm:pt>
    <dgm:pt modelId="{4A0B7526-F93C-4B06-9513-F87AC64694CC}" type="pres">
      <dgm:prSet presAssocID="{AC083566-80DC-4C58-A0AB-7436AB0037E4}" presName="parentText" presStyleLbl="node1" presStyleIdx="1" presStyleCnt="2" custScaleX="244949" custLinFactNeighborX="-8918" custLinFactNeighborY="-369">
        <dgm:presLayoutVars>
          <dgm:chMax val="1"/>
          <dgm:bulletEnabled val="1"/>
        </dgm:presLayoutVars>
      </dgm:prSet>
      <dgm:spPr/>
    </dgm:pt>
    <dgm:pt modelId="{AAA9E8EA-02C6-4234-94C1-CBEDAFAFC76F}" type="pres">
      <dgm:prSet presAssocID="{AC083566-80DC-4C58-A0AB-7436AB0037E4}" presName="descendantText" presStyleLbl="alignAccFollowNode1" presStyleIdx="1" presStyleCnt="2" custScaleX="749321" custScaleY="125740" custLinFactNeighborX="-16172" custLinFactNeighborY="2459">
        <dgm:presLayoutVars>
          <dgm:bulletEnabled val="1"/>
        </dgm:presLayoutVars>
      </dgm:prSet>
      <dgm:spPr/>
    </dgm:pt>
  </dgm:ptLst>
  <dgm:cxnLst>
    <dgm:cxn modelId="{5321E126-B262-474E-93E2-55777105CD8C}" type="presOf" srcId="{8A1460B2-CBE6-49B3-9193-FA8CA298E1A7}" destId="{28C63C6A-887A-49C7-A52B-28F3691F1BDF}" srcOrd="0" destOrd="0" presId="urn:microsoft.com/office/officeart/2005/8/layout/vList5"/>
    <dgm:cxn modelId="{9508852D-25CC-4C65-805A-71A709893280}" srcId="{DFCFE43F-10F7-4962-8809-0B920E3E967F}" destId="{D89BBE48-8510-4FC7-83F5-2CC7F3861705}" srcOrd="0" destOrd="0" parTransId="{A30F63EE-6E35-4EF1-B7E0-DA184EA270B0}" sibTransId="{7CE3A19D-35A1-49DC-BA98-44B7A14EF5E0}"/>
    <dgm:cxn modelId="{DC39192F-1213-4578-87B3-17F17E931B19}" srcId="{AC083566-80DC-4C58-A0AB-7436AB0037E4}" destId="{F471820E-00F2-4080-9633-60F68EC7C6BD}" srcOrd="0" destOrd="0" parTransId="{241B25D1-E8FA-418B-BAC3-4101E2BF2605}" sibTransId="{EADCFC97-4C0A-4241-AAA3-9780B9108A38}"/>
    <dgm:cxn modelId="{10A6B06A-B685-4A95-ABD3-29E954342762}" type="presOf" srcId="{AC083566-80DC-4C58-A0AB-7436AB0037E4}" destId="{4A0B7526-F93C-4B06-9513-F87AC64694CC}" srcOrd="0" destOrd="0" presId="urn:microsoft.com/office/officeart/2005/8/layout/vList5"/>
    <dgm:cxn modelId="{54A4264E-C10D-4811-AA12-FB2E2F7AB639}" srcId="{8A1460B2-CBE6-49B3-9193-FA8CA298E1A7}" destId="{AC083566-80DC-4C58-A0AB-7436AB0037E4}" srcOrd="1" destOrd="0" parTransId="{99E9D18D-141A-498D-8244-B881A84D131C}" sibTransId="{CCC46DB6-0B03-4A98-B80C-0C909D4DCDFA}"/>
    <dgm:cxn modelId="{EF87A05A-D4E3-4C1D-98FF-C0B121D10AAF}" type="presOf" srcId="{D89BBE48-8510-4FC7-83F5-2CC7F3861705}" destId="{A11DD45B-9A8F-428C-BE84-42D896A3F032}" srcOrd="0" destOrd="0" presId="urn:microsoft.com/office/officeart/2005/8/layout/vList5"/>
    <dgm:cxn modelId="{EAEA367C-5204-4171-9C72-9904C409B789}" srcId="{DFCFE43F-10F7-4962-8809-0B920E3E967F}" destId="{DB03C347-9F49-4851-873B-C1BB8F926622}" srcOrd="1" destOrd="0" parTransId="{4F4827CA-DB56-42B2-8DB4-892C5593FC4F}" sibTransId="{A955028B-B076-4D90-9C08-3CC1213C4332}"/>
    <dgm:cxn modelId="{2C801E96-A504-4AA1-92DD-942F846E0702}" type="presOf" srcId="{DB03C347-9F49-4851-873B-C1BB8F926622}" destId="{A11DD45B-9A8F-428C-BE84-42D896A3F032}" srcOrd="0" destOrd="1" presId="urn:microsoft.com/office/officeart/2005/8/layout/vList5"/>
    <dgm:cxn modelId="{15A78AA8-4C73-43D4-9316-DB02983D6B9D}" type="presOf" srcId="{F471820E-00F2-4080-9633-60F68EC7C6BD}" destId="{AAA9E8EA-02C6-4234-94C1-CBEDAFAFC76F}" srcOrd="0" destOrd="0" presId="urn:microsoft.com/office/officeart/2005/8/layout/vList5"/>
    <dgm:cxn modelId="{EB2BB3A9-D15B-47BF-B44C-30C9EC8A22B5}" srcId="{AC083566-80DC-4C58-A0AB-7436AB0037E4}" destId="{69C47502-0D28-4819-AF0A-23AD47A86CAD}" srcOrd="1" destOrd="0" parTransId="{B2E11E39-A6E3-451C-A8F5-543A1016B1B2}" sibTransId="{BA39E0F8-39F7-4A66-B603-D3E4C9C01A57}"/>
    <dgm:cxn modelId="{ED8487DC-BCEB-4DEF-A1E7-F503328CDA0F}" type="presOf" srcId="{69C47502-0D28-4819-AF0A-23AD47A86CAD}" destId="{AAA9E8EA-02C6-4234-94C1-CBEDAFAFC76F}" srcOrd="0" destOrd="1" presId="urn:microsoft.com/office/officeart/2005/8/layout/vList5"/>
    <dgm:cxn modelId="{EF4648E2-6F9B-44F6-B560-7A65DCAA0BEA}" srcId="{8A1460B2-CBE6-49B3-9193-FA8CA298E1A7}" destId="{DFCFE43F-10F7-4962-8809-0B920E3E967F}" srcOrd="0" destOrd="0" parTransId="{2BC3F14E-2F98-4EF6-8DF9-A139E2E429ED}" sibTransId="{5F79EBDB-2788-4C26-BA68-918A5BC58EFF}"/>
    <dgm:cxn modelId="{4A7CEDF7-8E3C-482E-97AE-D8B761B5DC68}" type="presOf" srcId="{DFCFE43F-10F7-4962-8809-0B920E3E967F}" destId="{4513AB0B-632A-400F-A925-B7159F426CC2}" srcOrd="0" destOrd="0" presId="urn:microsoft.com/office/officeart/2005/8/layout/vList5"/>
    <dgm:cxn modelId="{AC0AB6B3-F676-4E21-A824-C418D8EA53C1}" type="presParOf" srcId="{28C63C6A-887A-49C7-A52B-28F3691F1BDF}" destId="{081003C9-2928-4B64-9645-93AD5A46DA13}" srcOrd="0" destOrd="0" presId="urn:microsoft.com/office/officeart/2005/8/layout/vList5"/>
    <dgm:cxn modelId="{5ABA6908-E9E3-4395-AF09-6BF19E22A86C}" type="presParOf" srcId="{081003C9-2928-4B64-9645-93AD5A46DA13}" destId="{4513AB0B-632A-400F-A925-B7159F426CC2}" srcOrd="0" destOrd="0" presId="urn:microsoft.com/office/officeart/2005/8/layout/vList5"/>
    <dgm:cxn modelId="{9DF123BD-66C0-423D-A33C-09BCF9DAD5C8}" type="presParOf" srcId="{081003C9-2928-4B64-9645-93AD5A46DA13}" destId="{A11DD45B-9A8F-428C-BE84-42D896A3F032}" srcOrd="1" destOrd="0" presId="urn:microsoft.com/office/officeart/2005/8/layout/vList5"/>
    <dgm:cxn modelId="{858293B8-0686-4FF7-889F-C780FD25EEF3}" type="presParOf" srcId="{28C63C6A-887A-49C7-A52B-28F3691F1BDF}" destId="{0B882A41-AB62-466D-BAFC-3C7D84F34458}" srcOrd="1" destOrd="0" presId="urn:microsoft.com/office/officeart/2005/8/layout/vList5"/>
    <dgm:cxn modelId="{B991E3A5-1A42-42EB-8CC0-297DD6437961}" type="presParOf" srcId="{28C63C6A-887A-49C7-A52B-28F3691F1BDF}" destId="{5D271F00-590A-4CD0-A3E9-B4BF180C58C9}" srcOrd="2" destOrd="0" presId="urn:microsoft.com/office/officeart/2005/8/layout/vList5"/>
    <dgm:cxn modelId="{247BB38B-1ED8-449D-87A1-E8EE0CC1D30F}" type="presParOf" srcId="{5D271F00-590A-4CD0-A3E9-B4BF180C58C9}" destId="{4A0B7526-F93C-4B06-9513-F87AC64694CC}" srcOrd="0" destOrd="0" presId="urn:microsoft.com/office/officeart/2005/8/layout/vList5"/>
    <dgm:cxn modelId="{BB617364-709C-4377-9FF1-619E30B4158B}" type="presParOf" srcId="{5D271F00-590A-4CD0-A3E9-B4BF180C58C9}" destId="{AAA9E8EA-02C6-4234-94C1-CBEDAFAFC76F}"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A1460B2-CBE6-49B3-9193-FA8CA298E1A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nb-NO"/>
        </a:p>
      </dgm:t>
    </dgm:pt>
    <dgm:pt modelId="{DFCFE43F-10F7-4962-8809-0B920E3E967F}">
      <dgm:prSet phldrT="[Text]" custT="1"/>
      <dgm:spPr>
        <a:solidFill>
          <a:schemeClr val="tx2">
            <a:lumMod val="25000"/>
            <a:lumOff val="75000"/>
          </a:schemeClr>
        </a:solidFill>
      </dgm:spPr>
      <dgm:t>
        <a:bodyPr/>
        <a:lstStyle/>
        <a:p>
          <a:r>
            <a:rPr lang="en-US" sz="3400" dirty="0">
              <a:latin typeface="Arial" panose="020B0604020202020204" pitchFamily="34" charset="0"/>
              <a:cs typeface="Arial" panose="020B0604020202020204" pitchFamily="34" charset="0"/>
            </a:rPr>
            <a:t>PICO</a:t>
          </a:r>
          <a:endParaRPr lang="nb-NO" sz="3400" dirty="0">
            <a:latin typeface="Arial" panose="020B0604020202020204" pitchFamily="34" charset="0"/>
            <a:cs typeface="Arial" panose="020B0604020202020204" pitchFamily="34" charset="0"/>
          </a:endParaRPr>
        </a:p>
      </dgm:t>
    </dgm:pt>
    <dgm:pt modelId="{2BC3F14E-2F98-4EF6-8DF9-A139E2E429ED}" type="parTrans" cxnId="{EF4648E2-6F9B-44F6-B560-7A65DCAA0BEA}">
      <dgm:prSet/>
      <dgm:spPr/>
      <dgm:t>
        <a:bodyPr/>
        <a:lstStyle/>
        <a:p>
          <a:endParaRPr lang="nb-NO"/>
        </a:p>
      </dgm:t>
    </dgm:pt>
    <dgm:pt modelId="{5F79EBDB-2788-4C26-BA68-918A5BC58EFF}" type="sibTrans" cxnId="{EF4648E2-6F9B-44F6-B560-7A65DCAA0BEA}">
      <dgm:prSet/>
      <dgm:spPr/>
      <dgm:t>
        <a:bodyPr/>
        <a:lstStyle/>
        <a:p>
          <a:endParaRPr lang="nb-NO"/>
        </a:p>
      </dgm:t>
    </dgm:pt>
    <dgm:pt modelId="{D89BBE48-8510-4FC7-83F5-2CC7F3861705}">
      <dgm:prSet phldrT="[Text]" custT="1"/>
      <dgm:spPr/>
      <dgm:t>
        <a:bodyPr/>
        <a:lstStyle/>
        <a:p>
          <a:r>
            <a:rPr lang="en-US" sz="2200" dirty="0">
              <a:latin typeface="Arial" panose="020B0604020202020204" pitchFamily="34" charset="0"/>
              <a:cs typeface="Arial" panose="020B0604020202020204" pitchFamily="34" charset="0"/>
            </a:rPr>
            <a:t>None</a:t>
          </a:r>
          <a:endParaRPr lang="nb-NO" sz="2200" dirty="0">
            <a:latin typeface="Arial" panose="020B0604020202020204" pitchFamily="34" charset="0"/>
            <a:cs typeface="Arial" panose="020B0604020202020204" pitchFamily="34" charset="0"/>
          </a:endParaRPr>
        </a:p>
      </dgm:t>
    </dgm:pt>
    <dgm:pt modelId="{A30F63EE-6E35-4EF1-B7E0-DA184EA270B0}" type="parTrans" cxnId="{9508852D-25CC-4C65-805A-71A709893280}">
      <dgm:prSet/>
      <dgm:spPr/>
      <dgm:t>
        <a:bodyPr/>
        <a:lstStyle/>
        <a:p>
          <a:endParaRPr lang="nb-NO"/>
        </a:p>
      </dgm:t>
    </dgm:pt>
    <dgm:pt modelId="{7CE3A19D-35A1-49DC-BA98-44B7A14EF5E0}" type="sibTrans" cxnId="{9508852D-25CC-4C65-805A-71A709893280}">
      <dgm:prSet/>
      <dgm:spPr/>
      <dgm:t>
        <a:bodyPr/>
        <a:lstStyle/>
        <a:p>
          <a:endParaRPr lang="nb-NO"/>
        </a:p>
      </dgm:t>
    </dgm:pt>
    <dgm:pt modelId="{AC083566-80DC-4C58-A0AB-7436AB0037E4}">
      <dgm:prSet phldrT="[Text]" custT="1"/>
      <dgm:spPr>
        <a:solidFill>
          <a:schemeClr val="tx2">
            <a:lumMod val="10000"/>
            <a:lumOff val="90000"/>
          </a:schemeClr>
        </a:solidFill>
      </dgm:spPr>
      <dgm:t>
        <a:bodyPr/>
        <a:lstStyle/>
        <a:p>
          <a:r>
            <a:rPr lang="en-US" sz="3400" dirty="0">
              <a:latin typeface="Arial" panose="020B0604020202020204" pitchFamily="34" charset="0"/>
              <a:cs typeface="Arial" panose="020B0604020202020204" pitchFamily="34" charset="0"/>
            </a:rPr>
            <a:t>NQ</a:t>
          </a:r>
          <a:endParaRPr lang="nb-NO" sz="3400" dirty="0">
            <a:latin typeface="Arial" panose="020B0604020202020204" pitchFamily="34" charset="0"/>
            <a:cs typeface="Arial" panose="020B0604020202020204" pitchFamily="34" charset="0"/>
          </a:endParaRPr>
        </a:p>
      </dgm:t>
    </dgm:pt>
    <dgm:pt modelId="{99E9D18D-141A-498D-8244-B881A84D131C}" type="parTrans" cxnId="{54A4264E-C10D-4811-AA12-FB2E2F7AB639}">
      <dgm:prSet/>
      <dgm:spPr/>
      <dgm:t>
        <a:bodyPr/>
        <a:lstStyle/>
        <a:p>
          <a:endParaRPr lang="nb-NO"/>
        </a:p>
      </dgm:t>
    </dgm:pt>
    <dgm:pt modelId="{CCC46DB6-0B03-4A98-B80C-0C909D4DCDFA}" type="sibTrans" cxnId="{54A4264E-C10D-4811-AA12-FB2E2F7AB639}">
      <dgm:prSet/>
      <dgm:spPr/>
      <dgm:t>
        <a:bodyPr/>
        <a:lstStyle/>
        <a:p>
          <a:endParaRPr lang="nb-NO"/>
        </a:p>
      </dgm:t>
    </dgm:pt>
    <dgm:pt modelId="{F471820E-00F2-4080-9633-60F68EC7C6BD}">
      <dgm:prSet phldrT="[Text]" custT="1"/>
      <dgm:spPr/>
      <dgm:t>
        <a:bodyPr/>
        <a:lstStyle/>
        <a:p>
          <a:r>
            <a:rPr lang="en-US" sz="2200" dirty="0">
              <a:latin typeface="Arial" panose="020B0604020202020204" pitchFamily="34" charset="0"/>
              <a:cs typeface="Arial" panose="020B0604020202020204" pitchFamily="34" charset="0"/>
            </a:rPr>
            <a:t>How should patients be evaluated at baseline to assess risk of ILD progression or death?</a:t>
          </a:r>
          <a:endParaRPr lang="nb-NO" sz="2200" dirty="0">
            <a:latin typeface="Arial" panose="020B0604020202020204" pitchFamily="34" charset="0"/>
            <a:cs typeface="Arial" panose="020B0604020202020204" pitchFamily="34" charset="0"/>
          </a:endParaRPr>
        </a:p>
      </dgm:t>
    </dgm:pt>
    <dgm:pt modelId="{EADCFC97-4C0A-4241-AAA3-9780B9108A38}" type="sibTrans" cxnId="{DC39192F-1213-4578-87B3-17F17E931B19}">
      <dgm:prSet/>
      <dgm:spPr/>
      <dgm:t>
        <a:bodyPr/>
        <a:lstStyle/>
        <a:p>
          <a:endParaRPr lang="nb-NO"/>
        </a:p>
      </dgm:t>
    </dgm:pt>
    <dgm:pt modelId="{241B25D1-E8FA-418B-BAC3-4101E2BF2605}" type="parTrans" cxnId="{DC39192F-1213-4578-87B3-17F17E931B19}">
      <dgm:prSet/>
      <dgm:spPr/>
      <dgm:t>
        <a:bodyPr/>
        <a:lstStyle/>
        <a:p>
          <a:endParaRPr lang="nb-NO"/>
        </a:p>
      </dgm:t>
    </dgm:pt>
    <dgm:pt modelId="{DA3EACA3-E439-4CCB-84B0-4CE107EA48BB}">
      <dgm:prSet phldrT="[Text]" custT="1"/>
      <dgm:spPr/>
      <dgm:t>
        <a:bodyPr/>
        <a:lstStyle/>
        <a:p>
          <a:r>
            <a:rPr lang="en-US" sz="2200" dirty="0">
              <a:latin typeface="Arial" panose="020B0604020202020204" pitchFamily="34" charset="0"/>
              <a:cs typeface="Arial" panose="020B0604020202020204" pitchFamily="34" charset="0"/>
            </a:rPr>
            <a:t>What is the role of BAL in patients with CTD-ILD at the time of diagnosis?</a:t>
          </a:r>
          <a:endParaRPr lang="nb-NO" sz="2200" dirty="0">
            <a:latin typeface="Arial" panose="020B0604020202020204" pitchFamily="34" charset="0"/>
            <a:cs typeface="Arial" panose="020B0604020202020204" pitchFamily="34" charset="0"/>
          </a:endParaRPr>
        </a:p>
      </dgm:t>
    </dgm:pt>
    <dgm:pt modelId="{7A69931D-D267-479D-89A0-BAC3CBC4E4C7}" type="parTrans" cxnId="{6BEF6FBC-6D1E-4BBE-8E70-B84A77911759}">
      <dgm:prSet/>
      <dgm:spPr/>
      <dgm:t>
        <a:bodyPr/>
        <a:lstStyle/>
        <a:p>
          <a:endParaRPr lang="nb-NO"/>
        </a:p>
      </dgm:t>
    </dgm:pt>
    <dgm:pt modelId="{F8088E9D-A601-4E15-ABE3-80EA59536E46}" type="sibTrans" cxnId="{6BEF6FBC-6D1E-4BBE-8E70-B84A77911759}">
      <dgm:prSet/>
      <dgm:spPr/>
      <dgm:t>
        <a:bodyPr/>
        <a:lstStyle/>
        <a:p>
          <a:endParaRPr lang="nb-NO"/>
        </a:p>
      </dgm:t>
    </dgm:pt>
    <dgm:pt modelId="{AD365C7F-6288-4FE7-B1ED-0B5EA5DBC242}">
      <dgm:prSet phldrT="[Text]" custT="1"/>
      <dgm:spPr/>
      <dgm:t>
        <a:bodyPr/>
        <a:lstStyle/>
        <a:p>
          <a:r>
            <a:rPr lang="en-US" sz="2200" dirty="0">
              <a:latin typeface="Arial" panose="020B0604020202020204" pitchFamily="34" charset="0"/>
              <a:cs typeface="Arial" panose="020B0604020202020204" pitchFamily="34" charset="0"/>
            </a:rPr>
            <a:t>What is the role of lung biopsy in patients with CTD-ILD at the time of diagnosis?</a:t>
          </a:r>
          <a:endParaRPr lang="nb-NO" sz="2200" dirty="0">
            <a:latin typeface="Arial" panose="020B0604020202020204" pitchFamily="34" charset="0"/>
            <a:cs typeface="Arial" panose="020B0604020202020204" pitchFamily="34" charset="0"/>
          </a:endParaRPr>
        </a:p>
      </dgm:t>
    </dgm:pt>
    <dgm:pt modelId="{3542C12B-2EB6-42D9-BBE3-E95526C9D79C}" type="parTrans" cxnId="{9CFDDBBC-3759-42AB-B62B-F3FD31E01EAB}">
      <dgm:prSet/>
      <dgm:spPr/>
      <dgm:t>
        <a:bodyPr/>
        <a:lstStyle/>
        <a:p>
          <a:endParaRPr lang="nb-NO"/>
        </a:p>
      </dgm:t>
    </dgm:pt>
    <dgm:pt modelId="{B017AA31-E0D5-431B-B333-758FA8A49ED4}" type="sibTrans" cxnId="{9CFDDBBC-3759-42AB-B62B-F3FD31E01EAB}">
      <dgm:prSet/>
      <dgm:spPr/>
      <dgm:t>
        <a:bodyPr/>
        <a:lstStyle/>
        <a:p>
          <a:endParaRPr lang="nb-NO"/>
        </a:p>
      </dgm:t>
    </dgm:pt>
    <dgm:pt modelId="{28C63C6A-887A-49C7-A52B-28F3691F1BDF}" type="pres">
      <dgm:prSet presAssocID="{8A1460B2-CBE6-49B3-9193-FA8CA298E1A7}" presName="Name0" presStyleCnt="0">
        <dgm:presLayoutVars>
          <dgm:dir/>
          <dgm:animLvl val="lvl"/>
          <dgm:resizeHandles val="exact"/>
        </dgm:presLayoutVars>
      </dgm:prSet>
      <dgm:spPr/>
    </dgm:pt>
    <dgm:pt modelId="{081003C9-2928-4B64-9645-93AD5A46DA13}" type="pres">
      <dgm:prSet presAssocID="{DFCFE43F-10F7-4962-8809-0B920E3E967F}" presName="linNode" presStyleCnt="0"/>
      <dgm:spPr/>
    </dgm:pt>
    <dgm:pt modelId="{4513AB0B-632A-400F-A925-B7159F426CC2}" type="pres">
      <dgm:prSet presAssocID="{DFCFE43F-10F7-4962-8809-0B920E3E967F}" presName="parentText" presStyleLbl="node1" presStyleIdx="0" presStyleCnt="2" custScaleX="625339" custScaleY="46031" custLinFactNeighborX="-8918" custLinFactNeighborY="-369">
        <dgm:presLayoutVars>
          <dgm:chMax val="1"/>
          <dgm:bulletEnabled val="1"/>
        </dgm:presLayoutVars>
      </dgm:prSet>
      <dgm:spPr/>
    </dgm:pt>
    <dgm:pt modelId="{A11DD45B-9A8F-428C-BE84-42D896A3F032}" type="pres">
      <dgm:prSet presAssocID="{DFCFE43F-10F7-4962-8809-0B920E3E967F}" presName="descendantText" presStyleLbl="alignAccFollowNode1" presStyleIdx="0" presStyleCnt="2" custScaleX="2000000" custScaleY="55542" custLinFactNeighborX="-16172" custLinFactNeighborY="143">
        <dgm:presLayoutVars>
          <dgm:bulletEnabled val="1"/>
        </dgm:presLayoutVars>
      </dgm:prSet>
      <dgm:spPr/>
    </dgm:pt>
    <dgm:pt modelId="{0B882A41-AB62-466D-BAFC-3C7D84F34458}" type="pres">
      <dgm:prSet presAssocID="{5F79EBDB-2788-4C26-BA68-918A5BC58EFF}" presName="sp" presStyleCnt="0"/>
      <dgm:spPr/>
    </dgm:pt>
    <dgm:pt modelId="{5D271F00-590A-4CD0-A3E9-B4BF180C58C9}" type="pres">
      <dgm:prSet presAssocID="{AC083566-80DC-4C58-A0AB-7436AB0037E4}" presName="linNode" presStyleCnt="0"/>
      <dgm:spPr/>
    </dgm:pt>
    <dgm:pt modelId="{4A0B7526-F93C-4B06-9513-F87AC64694CC}" type="pres">
      <dgm:prSet presAssocID="{AC083566-80DC-4C58-A0AB-7436AB0037E4}" presName="parentText" presStyleLbl="node1" presStyleIdx="1" presStyleCnt="2" custScaleX="244949" custLinFactNeighborX="-8918" custLinFactNeighborY="-369">
        <dgm:presLayoutVars>
          <dgm:chMax val="1"/>
          <dgm:bulletEnabled val="1"/>
        </dgm:presLayoutVars>
      </dgm:prSet>
      <dgm:spPr/>
    </dgm:pt>
    <dgm:pt modelId="{AAA9E8EA-02C6-4234-94C1-CBEDAFAFC76F}" type="pres">
      <dgm:prSet presAssocID="{AC083566-80DC-4C58-A0AB-7436AB0037E4}" presName="descendantText" presStyleLbl="alignAccFollowNode1" presStyleIdx="1" presStyleCnt="2" custScaleX="749321" custScaleY="120731" custLinFactNeighborX="-16172" custLinFactNeighborY="-950">
        <dgm:presLayoutVars>
          <dgm:bulletEnabled val="1"/>
        </dgm:presLayoutVars>
      </dgm:prSet>
      <dgm:spPr/>
    </dgm:pt>
  </dgm:ptLst>
  <dgm:cxnLst>
    <dgm:cxn modelId="{5321E126-B262-474E-93E2-55777105CD8C}" type="presOf" srcId="{8A1460B2-CBE6-49B3-9193-FA8CA298E1A7}" destId="{28C63C6A-887A-49C7-A52B-28F3691F1BDF}" srcOrd="0" destOrd="0" presId="urn:microsoft.com/office/officeart/2005/8/layout/vList5"/>
    <dgm:cxn modelId="{9508852D-25CC-4C65-805A-71A709893280}" srcId="{DFCFE43F-10F7-4962-8809-0B920E3E967F}" destId="{D89BBE48-8510-4FC7-83F5-2CC7F3861705}" srcOrd="0" destOrd="0" parTransId="{A30F63EE-6E35-4EF1-B7E0-DA184EA270B0}" sibTransId="{7CE3A19D-35A1-49DC-BA98-44B7A14EF5E0}"/>
    <dgm:cxn modelId="{DC39192F-1213-4578-87B3-17F17E931B19}" srcId="{AC083566-80DC-4C58-A0AB-7436AB0037E4}" destId="{F471820E-00F2-4080-9633-60F68EC7C6BD}" srcOrd="0" destOrd="0" parTransId="{241B25D1-E8FA-418B-BAC3-4101E2BF2605}" sibTransId="{EADCFC97-4C0A-4241-AAA3-9780B9108A38}"/>
    <dgm:cxn modelId="{10A6B06A-B685-4A95-ABD3-29E954342762}" type="presOf" srcId="{AC083566-80DC-4C58-A0AB-7436AB0037E4}" destId="{4A0B7526-F93C-4B06-9513-F87AC64694CC}" srcOrd="0" destOrd="0" presId="urn:microsoft.com/office/officeart/2005/8/layout/vList5"/>
    <dgm:cxn modelId="{54A4264E-C10D-4811-AA12-FB2E2F7AB639}" srcId="{8A1460B2-CBE6-49B3-9193-FA8CA298E1A7}" destId="{AC083566-80DC-4C58-A0AB-7436AB0037E4}" srcOrd="1" destOrd="0" parTransId="{99E9D18D-141A-498D-8244-B881A84D131C}" sibTransId="{CCC46DB6-0B03-4A98-B80C-0C909D4DCDFA}"/>
    <dgm:cxn modelId="{EF87A05A-D4E3-4C1D-98FF-C0B121D10AAF}" type="presOf" srcId="{D89BBE48-8510-4FC7-83F5-2CC7F3861705}" destId="{A11DD45B-9A8F-428C-BE84-42D896A3F032}" srcOrd="0" destOrd="0" presId="urn:microsoft.com/office/officeart/2005/8/layout/vList5"/>
    <dgm:cxn modelId="{15A78AA8-4C73-43D4-9316-DB02983D6B9D}" type="presOf" srcId="{F471820E-00F2-4080-9633-60F68EC7C6BD}" destId="{AAA9E8EA-02C6-4234-94C1-CBEDAFAFC76F}" srcOrd="0" destOrd="0" presId="urn:microsoft.com/office/officeart/2005/8/layout/vList5"/>
    <dgm:cxn modelId="{95A1CAA9-E23C-4BC5-8390-92C91B0C74C8}" type="presOf" srcId="{DA3EACA3-E439-4CCB-84B0-4CE107EA48BB}" destId="{AAA9E8EA-02C6-4234-94C1-CBEDAFAFC76F}" srcOrd="0" destOrd="1" presId="urn:microsoft.com/office/officeart/2005/8/layout/vList5"/>
    <dgm:cxn modelId="{6BEF6FBC-6D1E-4BBE-8E70-B84A77911759}" srcId="{AC083566-80DC-4C58-A0AB-7436AB0037E4}" destId="{DA3EACA3-E439-4CCB-84B0-4CE107EA48BB}" srcOrd="1" destOrd="0" parTransId="{7A69931D-D267-479D-89A0-BAC3CBC4E4C7}" sibTransId="{F8088E9D-A601-4E15-ABE3-80EA59536E46}"/>
    <dgm:cxn modelId="{9CFDDBBC-3759-42AB-B62B-F3FD31E01EAB}" srcId="{AC083566-80DC-4C58-A0AB-7436AB0037E4}" destId="{AD365C7F-6288-4FE7-B1ED-0B5EA5DBC242}" srcOrd="2" destOrd="0" parTransId="{3542C12B-2EB6-42D9-BBE3-E95526C9D79C}" sibTransId="{B017AA31-E0D5-431B-B333-758FA8A49ED4}"/>
    <dgm:cxn modelId="{EF4648E2-6F9B-44F6-B560-7A65DCAA0BEA}" srcId="{8A1460B2-CBE6-49B3-9193-FA8CA298E1A7}" destId="{DFCFE43F-10F7-4962-8809-0B920E3E967F}" srcOrd="0" destOrd="0" parTransId="{2BC3F14E-2F98-4EF6-8DF9-A139E2E429ED}" sibTransId="{5F79EBDB-2788-4C26-BA68-918A5BC58EFF}"/>
    <dgm:cxn modelId="{4A7CEDF7-8E3C-482E-97AE-D8B761B5DC68}" type="presOf" srcId="{DFCFE43F-10F7-4962-8809-0B920E3E967F}" destId="{4513AB0B-632A-400F-A925-B7159F426CC2}" srcOrd="0" destOrd="0" presId="urn:microsoft.com/office/officeart/2005/8/layout/vList5"/>
    <dgm:cxn modelId="{7A381FFD-7AF5-466A-B421-831B22BAA1FD}" type="presOf" srcId="{AD365C7F-6288-4FE7-B1ED-0B5EA5DBC242}" destId="{AAA9E8EA-02C6-4234-94C1-CBEDAFAFC76F}" srcOrd="0" destOrd="2" presId="urn:microsoft.com/office/officeart/2005/8/layout/vList5"/>
    <dgm:cxn modelId="{AC0AB6B3-F676-4E21-A824-C418D8EA53C1}" type="presParOf" srcId="{28C63C6A-887A-49C7-A52B-28F3691F1BDF}" destId="{081003C9-2928-4B64-9645-93AD5A46DA13}" srcOrd="0" destOrd="0" presId="urn:microsoft.com/office/officeart/2005/8/layout/vList5"/>
    <dgm:cxn modelId="{5ABA6908-E9E3-4395-AF09-6BF19E22A86C}" type="presParOf" srcId="{081003C9-2928-4B64-9645-93AD5A46DA13}" destId="{4513AB0B-632A-400F-A925-B7159F426CC2}" srcOrd="0" destOrd="0" presId="urn:microsoft.com/office/officeart/2005/8/layout/vList5"/>
    <dgm:cxn modelId="{9DF123BD-66C0-423D-A33C-09BCF9DAD5C8}" type="presParOf" srcId="{081003C9-2928-4B64-9645-93AD5A46DA13}" destId="{A11DD45B-9A8F-428C-BE84-42D896A3F032}" srcOrd="1" destOrd="0" presId="urn:microsoft.com/office/officeart/2005/8/layout/vList5"/>
    <dgm:cxn modelId="{858293B8-0686-4FF7-889F-C780FD25EEF3}" type="presParOf" srcId="{28C63C6A-887A-49C7-A52B-28F3691F1BDF}" destId="{0B882A41-AB62-466D-BAFC-3C7D84F34458}" srcOrd="1" destOrd="0" presId="urn:microsoft.com/office/officeart/2005/8/layout/vList5"/>
    <dgm:cxn modelId="{B991E3A5-1A42-42EB-8CC0-297DD6437961}" type="presParOf" srcId="{28C63C6A-887A-49C7-A52B-28F3691F1BDF}" destId="{5D271F00-590A-4CD0-A3E9-B4BF180C58C9}" srcOrd="2" destOrd="0" presId="urn:microsoft.com/office/officeart/2005/8/layout/vList5"/>
    <dgm:cxn modelId="{247BB38B-1ED8-449D-87A1-E8EE0CC1D30F}" type="presParOf" srcId="{5D271F00-590A-4CD0-A3E9-B4BF180C58C9}" destId="{4A0B7526-F93C-4B06-9513-F87AC64694CC}" srcOrd="0" destOrd="0" presId="urn:microsoft.com/office/officeart/2005/8/layout/vList5"/>
    <dgm:cxn modelId="{BB617364-709C-4377-9FF1-619E30B4158B}" type="presParOf" srcId="{5D271F00-590A-4CD0-A3E9-B4BF180C58C9}" destId="{AAA9E8EA-02C6-4234-94C1-CBEDAFAFC76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A1460B2-CBE6-49B3-9193-FA8CA298E1A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nb-NO"/>
        </a:p>
      </dgm:t>
    </dgm:pt>
    <dgm:pt modelId="{DFCFE43F-10F7-4962-8809-0B920E3E967F}">
      <dgm:prSet phldrT="[Text]" custT="1"/>
      <dgm:spPr>
        <a:solidFill>
          <a:schemeClr val="tx2">
            <a:lumMod val="25000"/>
            <a:lumOff val="75000"/>
          </a:schemeClr>
        </a:solidFill>
      </dgm:spPr>
      <dgm:t>
        <a:bodyPr/>
        <a:lstStyle/>
        <a:p>
          <a:r>
            <a:rPr lang="en-US" sz="3400" dirty="0">
              <a:latin typeface="Arial" panose="020B0604020202020204" pitchFamily="34" charset="0"/>
              <a:cs typeface="Arial" panose="020B0604020202020204" pitchFamily="34" charset="0"/>
            </a:rPr>
            <a:t>PICO</a:t>
          </a:r>
          <a:endParaRPr lang="nb-NO" sz="3400" dirty="0">
            <a:latin typeface="Arial" panose="020B0604020202020204" pitchFamily="34" charset="0"/>
            <a:cs typeface="Arial" panose="020B0604020202020204" pitchFamily="34" charset="0"/>
          </a:endParaRPr>
        </a:p>
      </dgm:t>
    </dgm:pt>
    <dgm:pt modelId="{2BC3F14E-2F98-4EF6-8DF9-A139E2E429ED}" type="parTrans" cxnId="{EF4648E2-6F9B-44F6-B560-7A65DCAA0BEA}">
      <dgm:prSet/>
      <dgm:spPr/>
      <dgm:t>
        <a:bodyPr/>
        <a:lstStyle/>
        <a:p>
          <a:endParaRPr lang="nb-NO"/>
        </a:p>
      </dgm:t>
    </dgm:pt>
    <dgm:pt modelId="{5F79EBDB-2788-4C26-BA68-918A5BC58EFF}" type="sibTrans" cxnId="{EF4648E2-6F9B-44F6-B560-7A65DCAA0BEA}">
      <dgm:prSet/>
      <dgm:spPr/>
      <dgm:t>
        <a:bodyPr/>
        <a:lstStyle/>
        <a:p>
          <a:endParaRPr lang="nb-NO"/>
        </a:p>
      </dgm:t>
    </dgm:pt>
    <dgm:pt modelId="{D89BBE48-8510-4FC7-83F5-2CC7F3861705}">
      <dgm:prSet phldrT="[Text]" custT="1"/>
      <dgm:spPr/>
      <dgm:t>
        <a:bodyPr/>
        <a:lstStyle/>
        <a:p>
          <a:r>
            <a:rPr lang="en-GB" sz="2200" dirty="0">
              <a:latin typeface="Arial" panose="020B0604020202020204" pitchFamily="34" charset="0"/>
              <a:cs typeface="Arial" panose="020B0604020202020204" pitchFamily="34" charset="0"/>
            </a:rPr>
            <a:t>None</a:t>
          </a:r>
          <a:endParaRPr lang="nb-NO" sz="2200" dirty="0">
            <a:latin typeface="Arial" panose="020B0604020202020204" pitchFamily="34" charset="0"/>
            <a:cs typeface="Arial" panose="020B0604020202020204" pitchFamily="34" charset="0"/>
          </a:endParaRPr>
        </a:p>
      </dgm:t>
    </dgm:pt>
    <dgm:pt modelId="{A30F63EE-6E35-4EF1-B7E0-DA184EA270B0}" type="parTrans" cxnId="{9508852D-25CC-4C65-805A-71A709893280}">
      <dgm:prSet/>
      <dgm:spPr/>
      <dgm:t>
        <a:bodyPr/>
        <a:lstStyle/>
        <a:p>
          <a:endParaRPr lang="nb-NO"/>
        </a:p>
      </dgm:t>
    </dgm:pt>
    <dgm:pt modelId="{7CE3A19D-35A1-49DC-BA98-44B7A14EF5E0}" type="sibTrans" cxnId="{9508852D-25CC-4C65-805A-71A709893280}">
      <dgm:prSet/>
      <dgm:spPr/>
      <dgm:t>
        <a:bodyPr/>
        <a:lstStyle/>
        <a:p>
          <a:endParaRPr lang="nb-NO"/>
        </a:p>
      </dgm:t>
    </dgm:pt>
    <dgm:pt modelId="{AC083566-80DC-4C58-A0AB-7436AB0037E4}">
      <dgm:prSet phldrT="[Text]" custT="1"/>
      <dgm:spPr>
        <a:solidFill>
          <a:schemeClr val="tx2">
            <a:lumMod val="10000"/>
            <a:lumOff val="90000"/>
          </a:schemeClr>
        </a:solidFill>
      </dgm:spPr>
      <dgm:t>
        <a:bodyPr/>
        <a:lstStyle/>
        <a:p>
          <a:r>
            <a:rPr lang="en-US" sz="3400" dirty="0">
              <a:latin typeface="Arial" panose="020B0604020202020204" pitchFamily="34" charset="0"/>
              <a:cs typeface="Arial" panose="020B0604020202020204" pitchFamily="34" charset="0"/>
            </a:rPr>
            <a:t>NQ</a:t>
          </a:r>
          <a:endParaRPr lang="nb-NO" sz="3400" dirty="0">
            <a:latin typeface="Arial" panose="020B0604020202020204" pitchFamily="34" charset="0"/>
            <a:cs typeface="Arial" panose="020B0604020202020204" pitchFamily="34" charset="0"/>
          </a:endParaRPr>
        </a:p>
      </dgm:t>
    </dgm:pt>
    <dgm:pt modelId="{99E9D18D-141A-498D-8244-B881A84D131C}" type="parTrans" cxnId="{54A4264E-C10D-4811-AA12-FB2E2F7AB639}">
      <dgm:prSet/>
      <dgm:spPr/>
      <dgm:t>
        <a:bodyPr/>
        <a:lstStyle/>
        <a:p>
          <a:endParaRPr lang="nb-NO"/>
        </a:p>
      </dgm:t>
    </dgm:pt>
    <dgm:pt modelId="{CCC46DB6-0B03-4A98-B80C-0C909D4DCDFA}" type="sibTrans" cxnId="{54A4264E-C10D-4811-AA12-FB2E2F7AB639}">
      <dgm:prSet/>
      <dgm:spPr/>
      <dgm:t>
        <a:bodyPr/>
        <a:lstStyle/>
        <a:p>
          <a:endParaRPr lang="nb-NO"/>
        </a:p>
      </dgm:t>
    </dgm:pt>
    <dgm:pt modelId="{F471820E-00F2-4080-9633-60F68EC7C6BD}">
      <dgm:prSet phldrT="[Text]" custT="1"/>
      <dgm:spPr/>
      <dgm:t>
        <a:bodyPr/>
        <a:lstStyle/>
        <a:p>
          <a:pPr>
            <a:spcAft>
              <a:spcPts val="1200"/>
            </a:spcAft>
          </a:pPr>
          <a:r>
            <a:rPr lang="en-US" sz="2200" dirty="0">
              <a:latin typeface="Arial" panose="020B0604020202020204" pitchFamily="34" charset="0"/>
              <a:cs typeface="Arial" panose="020B0604020202020204" pitchFamily="34" charset="0"/>
            </a:rPr>
            <a:t>What is the role of the 6MWT in assessing severity and/or prognosis of ILD in patients with CTD?</a:t>
          </a:r>
          <a:endParaRPr lang="nb-NO" sz="2200" dirty="0">
            <a:latin typeface="Arial" panose="020B0604020202020204" pitchFamily="34" charset="0"/>
            <a:cs typeface="Arial" panose="020B0604020202020204" pitchFamily="34" charset="0"/>
          </a:endParaRPr>
        </a:p>
      </dgm:t>
    </dgm:pt>
    <dgm:pt modelId="{EADCFC97-4C0A-4241-AAA3-9780B9108A38}" type="sibTrans" cxnId="{DC39192F-1213-4578-87B3-17F17E931B19}">
      <dgm:prSet/>
      <dgm:spPr/>
      <dgm:t>
        <a:bodyPr/>
        <a:lstStyle/>
        <a:p>
          <a:endParaRPr lang="nb-NO"/>
        </a:p>
      </dgm:t>
    </dgm:pt>
    <dgm:pt modelId="{241B25D1-E8FA-418B-BAC3-4101E2BF2605}" type="parTrans" cxnId="{DC39192F-1213-4578-87B3-17F17E931B19}">
      <dgm:prSet/>
      <dgm:spPr/>
      <dgm:t>
        <a:bodyPr/>
        <a:lstStyle/>
        <a:p>
          <a:endParaRPr lang="nb-NO"/>
        </a:p>
      </dgm:t>
    </dgm:pt>
    <dgm:pt modelId="{69C47502-0D28-4819-AF0A-23AD47A86CAD}">
      <dgm:prSet phldrT="[Text]" custT="1"/>
      <dgm:spPr/>
      <dgm:t>
        <a:bodyPr/>
        <a:lstStyle/>
        <a:p>
          <a:pPr>
            <a:spcAft>
              <a:spcPts val="1200"/>
            </a:spcAft>
          </a:pPr>
          <a:r>
            <a:rPr lang="en-US" sz="2200" dirty="0">
              <a:latin typeface="Arial" panose="020B0604020202020204" pitchFamily="34" charset="0"/>
              <a:cs typeface="Arial" panose="020B0604020202020204" pitchFamily="34" charset="0"/>
            </a:rPr>
            <a:t>What is the role of PROMs in assessing severity and/or prognosis of ILD in patients with CTD?</a:t>
          </a:r>
          <a:endParaRPr lang="nb-NO" sz="2200" dirty="0">
            <a:latin typeface="Arial" panose="020B0604020202020204" pitchFamily="34" charset="0"/>
            <a:cs typeface="Arial" panose="020B0604020202020204" pitchFamily="34" charset="0"/>
          </a:endParaRPr>
        </a:p>
      </dgm:t>
    </dgm:pt>
    <dgm:pt modelId="{B2E11E39-A6E3-451C-A8F5-543A1016B1B2}" type="parTrans" cxnId="{EB2BB3A9-D15B-47BF-B44C-30C9EC8A22B5}">
      <dgm:prSet/>
      <dgm:spPr/>
      <dgm:t>
        <a:bodyPr/>
        <a:lstStyle/>
        <a:p>
          <a:endParaRPr lang="nb-NO"/>
        </a:p>
      </dgm:t>
    </dgm:pt>
    <dgm:pt modelId="{BA39E0F8-39F7-4A66-B603-D3E4C9C01A57}" type="sibTrans" cxnId="{EB2BB3A9-D15B-47BF-B44C-30C9EC8A22B5}">
      <dgm:prSet/>
      <dgm:spPr/>
      <dgm:t>
        <a:bodyPr/>
        <a:lstStyle/>
        <a:p>
          <a:endParaRPr lang="nb-NO"/>
        </a:p>
      </dgm:t>
    </dgm:pt>
    <dgm:pt modelId="{3A698130-9FB8-4EAB-BCBE-794308D4B2EF}">
      <dgm:prSet phldrT="[Text]" custT="1"/>
      <dgm:spPr/>
      <dgm:t>
        <a:bodyPr/>
        <a:lstStyle/>
        <a:p>
          <a:pPr>
            <a:spcAft>
              <a:spcPts val="1200"/>
            </a:spcAft>
          </a:pPr>
          <a:r>
            <a:rPr lang="en-US" sz="2200" dirty="0">
              <a:latin typeface="Arial" panose="020B0604020202020204" pitchFamily="34" charset="0"/>
              <a:cs typeface="Arial" panose="020B0604020202020204" pitchFamily="34" charset="0"/>
            </a:rPr>
            <a:t>In patients with CTD-ILD being followed-up, when should PFTs be repeated?</a:t>
          </a:r>
          <a:endParaRPr lang="nb-NO" sz="2200" dirty="0">
            <a:latin typeface="Arial" panose="020B0604020202020204" pitchFamily="34" charset="0"/>
            <a:cs typeface="Arial" panose="020B0604020202020204" pitchFamily="34" charset="0"/>
          </a:endParaRPr>
        </a:p>
      </dgm:t>
    </dgm:pt>
    <dgm:pt modelId="{38272D85-B840-4020-9437-31EE4B90350A}" type="parTrans" cxnId="{5B0A0E73-6DC3-479F-9266-781F51A2A455}">
      <dgm:prSet/>
      <dgm:spPr/>
      <dgm:t>
        <a:bodyPr/>
        <a:lstStyle/>
        <a:p>
          <a:endParaRPr lang="nb-NO"/>
        </a:p>
      </dgm:t>
    </dgm:pt>
    <dgm:pt modelId="{51616BB4-96A2-426F-8EBA-081489ECAB9E}" type="sibTrans" cxnId="{5B0A0E73-6DC3-479F-9266-781F51A2A455}">
      <dgm:prSet/>
      <dgm:spPr/>
      <dgm:t>
        <a:bodyPr/>
        <a:lstStyle/>
        <a:p>
          <a:endParaRPr lang="nb-NO"/>
        </a:p>
      </dgm:t>
    </dgm:pt>
    <dgm:pt modelId="{355DF7B7-B9BE-45BB-AAF6-B895100E4407}">
      <dgm:prSet phldrT="[Text]" custT="1"/>
      <dgm:spPr/>
      <dgm:t>
        <a:bodyPr/>
        <a:lstStyle/>
        <a:p>
          <a:pPr>
            <a:spcAft>
              <a:spcPts val="1200"/>
            </a:spcAft>
          </a:pPr>
          <a:r>
            <a:rPr lang="en-US" sz="2200" dirty="0">
              <a:latin typeface="Arial" panose="020B0604020202020204" pitchFamily="34" charset="0"/>
              <a:cs typeface="Arial" panose="020B0604020202020204" pitchFamily="34" charset="0"/>
            </a:rPr>
            <a:t>In patients with CTD-ILD being followed-up, when should HRCT be repeated?</a:t>
          </a:r>
          <a:endParaRPr lang="nb-NO" sz="2200" dirty="0">
            <a:latin typeface="Arial" panose="020B0604020202020204" pitchFamily="34" charset="0"/>
            <a:cs typeface="Arial" panose="020B0604020202020204" pitchFamily="34" charset="0"/>
          </a:endParaRPr>
        </a:p>
      </dgm:t>
    </dgm:pt>
    <dgm:pt modelId="{2424D248-B3CF-4E66-8866-9D1E7CC28179}" type="parTrans" cxnId="{052A9C44-D907-4137-B80E-21517F3876B5}">
      <dgm:prSet/>
      <dgm:spPr/>
    </dgm:pt>
    <dgm:pt modelId="{C09D0CC4-E307-4CE5-9DCD-F396E4E9B85A}" type="sibTrans" cxnId="{052A9C44-D907-4137-B80E-21517F3876B5}">
      <dgm:prSet/>
      <dgm:spPr/>
    </dgm:pt>
    <dgm:pt modelId="{28C63C6A-887A-49C7-A52B-28F3691F1BDF}" type="pres">
      <dgm:prSet presAssocID="{8A1460B2-CBE6-49B3-9193-FA8CA298E1A7}" presName="Name0" presStyleCnt="0">
        <dgm:presLayoutVars>
          <dgm:dir/>
          <dgm:animLvl val="lvl"/>
          <dgm:resizeHandles val="exact"/>
        </dgm:presLayoutVars>
      </dgm:prSet>
      <dgm:spPr/>
    </dgm:pt>
    <dgm:pt modelId="{081003C9-2928-4B64-9645-93AD5A46DA13}" type="pres">
      <dgm:prSet presAssocID="{DFCFE43F-10F7-4962-8809-0B920E3E967F}" presName="linNode" presStyleCnt="0"/>
      <dgm:spPr/>
    </dgm:pt>
    <dgm:pt modelId="{4513AB0B-632A-400F-A925-B7159F426CC2}" type="pres">
      <dgm:prSet presAssocID="{DFCFE43F-10F7-4962-8809-0B920E3E967F}" presName="parentText" presStyleLbl="node1" presStyleIdx="0" presStyleCnt="2" custScaleX="625339" custScaleY="31788" custLinFactNeighborX="-8918" custLinFactNeighborY="-369">
        <dgm:presLayoutVars>
          <dgm:chMax val="1"/>
          <dgm:bulletEnabled val="1"/>
        </dgm:presLayoutVars>
      </dgm:prSet>
      <dgm:spPr/>
    </dgm:pt>
    <dgm:pt modelId="{A11DD45B-9A8F-428C-BE84-42D896A3F032}" type="pres">
      <dgm:prSet presAssocID="{DFCFE43F-10F7-4962-8809-0B920E3E967F}" presName="descendantText" presStyleLbl="alignAccFollowNode1" presStyleIdx="0" presStyleCnt="2" custScaleX="2000000" custScaleY="37539" custLinFactNeighborX="-16172" custLinFactNeighborY="-136">
        <dgm:presLayoutVars>
          <dgm:bulletEnabled val="1"/>
        </dgm:presLayoutVars>
      </dgm:prSet>
      <dgm:spPr/>
    </dgm:pt>
    <dgm:pt modelId="{0B882A41-AB62-466D-BAFC-3C7D84F34458}" type="pres">
      <dgm:prSet presAssocID="{5F79EBDB-2788-4C26-BA68-918A5BC58EFF}" presName="sp" presStyleCnt="0"/>
      <dgm:spPr/>
    </dgm:pt>
    <dgm:pt modelId="{5D271F00-590A-4CD0-A3E9-B4BF180C58C9}" type="pres">
      <dgm:prSet presAssocID="{AC083566-80DC-4C58-A0AB-7436AB0037E4}" presName="linNode" presStyleCnt="0"/>
      <dgm:spPr/>
    </dgm:pt>
    <dgm:pt modelId="{4A0B7526-F93C-4B06-9513-F87AC64694CC}" type="pres">
      <dgm:prSet presAssocID="{AC083566-80DC-4C58-A0AB-7436AB0037E4}" presName="parentText" presStyleLbl="node1" presStyleIdx="1" presStyleCnt="2" custScaleX="244949" custLinFactNeighborX="-8918" custLinFactNeighborY="-369">
        <dgm:presLayoutVars>
          <dgm:chMax val="1"/>
          <dgm:bulletEnabled val="1"/>
        </dgm:presLayoutVars>
      </dgm:prSet>
      <dgm:spPr/>
    </dgm:pt>
    <dgm:pt modelId="{AAA9E8EA-02C6-4234-94C1-CBEDAFAFC76F}" type="pres">
      <dgm:prSet presAssocID="{AC083566-80DC-4C58-A0AB-7436AB0037E4}" presName="descendantText" presStyleLbl="alignAccFollowNode1" presStyleIdx="1" presStyleCnt="2" custScaleX="749321" custScaleY="121001" custLinFactNeighborX="-16172" custLinFactNeighborY="523">
        <dgm:presLayoutVars>
          <dgm:bulletEnabled val="1"/>
        </dgm:presLayoutVars>
      </dgm:prSet>
      <dgm:spPr/>
    </dgm:pt>
  </dgm:ptLst>
  <dgm:cxnLst>
    <dgm:cxn modelId="{4627AE1B-CF54-41CA-BBE9-79CE27430AE6}" type="presOf" srcId="{3A698130-9FB8-4EAB-BCBE-794308D4B2EF}" destId="{AAA9E8EA-02C6-4234-94C1-CBEDAFAFC76F}" srcOrd="0" destOrd="2" presId="urn:microsoft.com/office/officeart/2005/8/layout/vList5"/>
    <dgm:cxn modelId="{5321E126-B262-474E-93E2-55777105CD8C}" type="presOf" srcId="{8A1460B2-CBE6-49B3-9193-FA8CA298E1A7}" destId="{28C63C6A-887A-49C7-A52B-28F3691F1BDF}" srcOrd="0" destOrd="0" presId="urn:microsoft.com/office/officeart/2005/8/layout/vList5"/>
    <dgm:cxn modelId="{9508852D-25CC-4C65-805A-71A709893280}" srcId="{DFCFE43F-10F7-4962-8809-0B920E3E967F}" destId="{D89BBE48-8510-4FC7-83F5-2CC7F3861705}" srcOrd="0" destOrd="0" parTransId="{A30F63EE-6E35-4EF1-B7E0-DA184EA270B0}" sibTransId="{7CE3A19D-35A1-49DC-BA98-44B7A14EF5E0}"/>
    <dgm:cxn modelId="{DC39192F-1213-4578-87B3-17F17E931B19}" srcId="{AC083566-80DC-4C58-A0AB-7436AB0037E4}" destId="{F471820E-00F2-4080-9633-60F68EC7C6BD}" srcOrd="0" destOrd="0" parTransId="{241B25D1-E8FA-418B-BAC3-4101E2BF2605}" sibTransId="{EADCFC97-4C0A-4241-AAA3-9780B9108A38}"/>
    <dgm:cxn modelId="{45897331-D030-4149-ACC3-D0FC8827DBB5}" type="presOf" srcId="{355DF7B7-B9BE-45BB-AAF6-B895100E4407}" destId="{AAA9E8EA-02C6-4234-94C1-CBEDAFAFC76F}" srcOrd="0" destOrd="3" presId="urn:microsoft.com/office/officeart/2005/8/layout/vList5"/>
    <dgm:cxn modelId="{052A9C44-D907-4137-B80E-21517F3876B5}" srcId="{AC083566-80DC-4C58-A0AB-7436AB0037E4}" destId="{355DF7B7-B9BE-45BB-AAF6-B895100E4407}" srcOrd="3" destOrd="0" parTransId="{2424D248-B3CF-4E66-8866-9D1E7CC28179}" sibTransId="{C09D0CC4-E307-4CE5-9DCD-F396E4E9B85A}"/>
    <dgm:cxn modelId="{10A6B06A-B685-4A95-ABD3-29E954342762}" type="presOf" srcId="{AC083566-80DC-4C58-A0AB-7436AB0037E4}" destId="{4A0B7526-F93C-4B06-9513-F87AC64694CC}" srcOrd="0" destOrd="0" presId="urn:microsoft.com/office/officeart/2005/8/layout/vList5"/>
    <dgm:cxn modelId="{54A4264E-C10D-4811-AA12-FB2E2F7AB639}" srcId="{8A1460B2-CBE6-49B3-9193-FA8CA298E1A7}" destId="{AC083566-80DC-4C58-A0AB-7436AB0037E4}" srcOrd="1" destOrd="0" parTransId="{99E9D18D-141A-498D-8244-B881A84D131C}" sibTransId="{CCC46DB6-0B03-4A98-B80C-0C909D4DCDFA}"/>
    <dgm:cxn modelId="{5B0A0E73-6DC3-479F-9266-781F51A2A455}" srcId="{AC083566-80DC-4C58-A0AB-7436AB0037E4}" destId="{3A698130-9FB8-4EAB-BCBE-794308D4B2EF}" srcOrd="2" destOrd="0" parTransId="{38272D85-B840-4020-9437-31EE4B90350A}" sibTransId="{51616BB4-96A2-426F-8EBA-081489ECAB9E}"/>
    <dgm:cxn modelId="{EF87A05A-D4E3-4C1D-98FF-C0B121D10AAF}" type="presOf" srcId="{D89BBE48-8510-4FC7-83F5-2CC7F3861705}" destId="{A11DD45B-9A8F-428C-BE84-42D896A3F032}" srcOrd="0" destOrd="0" presId="urn:microsoft.com/office/officeart/2005/8/layout/vList5"/>
    <dgm:cxn modelId="{15A78AA8-4C73-43D4-9316-DB02983D6B9D}" type="presOf" srcId="{F471820E-00F2-4080-9633-60F68EC7C6BD}" destId="{AAA9E8EA-02C6-4234-94C1-CBEDAFAFC76F}" srcOrd="0" destOrd="0" presId="urn:microsoft.com/office/officeart/2005/8/layout/vList5"/>
    <dgm:cxn modelId="{EB2BB3A9-D15B-47BF-B44C-30C9EC8A22B5}" srcId="{AC083566-80DC-4C58-A0AB-7436AB0037E4}" destId="{69C47502-0D28-4819-AF0A-23AD47A86CAD}" srcOrd="1" destOrd="0" parTransId="{B2E11E39-A6E3-451C-A8F5-543A1016B1B2}" sibTransId="{BA39E0F8-39F7-4A66-B603-D3E4C9C01A57}"/>
    <dgm:cxn modelId="{ED8487DC-BCEB-4DEF-A1E7-F503328CDA0F}" type="presOf" srcId="{69C47502-0D28-4819-AF0A-23AD47A86CAD}" destId="{AAA9E8EA-02C6-4234-94C1-CBEDAFAFC76F}" srcOrd="0" destOrd="1" presId="urn:microsoft.com/office/officeart/2005/8/layout/vList5"/>
    <dgm:cxn modelId="{EF4648E2-6F9B-44F6-B560-7A65DCAA0BEA}" srcId="{8A1460B2-CBE6-49B3-9193-FA8CA298E1A7}" destId="{DFCFE43F-10F7-4962-8809-0B920E3E967F}" srcOrd="0" destOrd="0" parTransId="{2BC3F14E-2F98-4EF6-8DF9-A139E2E429ED}" sibTransId="{5F79EBDB-2788-4C26-BA68-918A5BC58EFF}"/>
    <dgm:cxn modelId="{4A7CEDF7-8E3C-482E-97AE-D8B761B5DC68}" type="presOf" srcId="{DFCFE43F-10F7-4962-8809-0B920E3E967F}" destId="{4513AB0B-632A-400F-A925-B7159F426CC2}" srcOrd="0" destOrd="0" presId="urn:microsoft.com/office/officeart/2005/8/layout/vList5"/>
    <dgm:cxn modelId="{AC0AB6B3-F676-4E21-A824-C418D8EA53C1}" type="presParOf" srcId="{28C63C6A-887A-49C7-A52B-28F3691F1BDF}" destId="{081003C9-2928-4B64-9645-93AD5A46DA13}" srcOrd="0" destOrd="0" presId="urn:microsoft.com/office/officeart/2005/8/layout/vList5"/>
    <dgm:cxn modelId="{5ABA6908-E9E3-4395-AF09-6BF19E22A86C}" type="presParOf" srcId="{081003C9-2928-4B64-9645-93AD5A46DA13}" destId="{4513AB0B-632A-400F-A925-B7159F426CC2}" srcOrd="0" destOrd="0" presId="urn:microsoft.com/office/officeart/2005/8/layout/vList5"/>
    <dgm:cxn modelId="{9DF123BD-66C0-423D-A33C-09BCF9DAD5C8}" type="presParOf" srcId="{081003C9-2928-4B64-9645-93AD5A46DA13}" destId="{A11DD45B-9A8F-428C-BE84-42D896A3F032}" srcOrd="1" destOrd="0" presId="urn:microsoft.com/office/officeart/2005/8/layout/vList5"/>
    <dgm:cxn modelId="{858293B8-0686-4FF7-889F-C780FD25EEF3}" type="presParOf" srcId="{28C63C6A-887A-49C7-A52B-28F3691F1BDF}" destId="{0B882A41-AB62-466D-BAFC-3C7D84F34458}" srcOrd="1" destOrd="0" presId="urn:microsoft.com/office/officeart/2005/8/layout/vList5"/>
    <dgm:cxn modelId="{B991E3A5-1A42-42EB-8CC0-297DD6437961}" type="presParOf" srcId="{28C63C6A-887A-49C7-A52B-28F3691F1BDF}" destId="{5D271F00-590A-4CD0-A3E9-B4BF180C58C9}" srcOrd="2" destOrd="0" presId="urn:microsoft.com/office/officeart/2005/8/layout/vList5"/>
    <dgm:cxn modelId="{247BB38B-1ED8-449D-87A1-E8EE0CC1D30F}" type="presParOf" srcId="{5D271F00-590A-4CD0-A3E9-B4BF180C58C9}" destId="{4A0B7526-F93C-4B06-9513-F87AC64694CC}" srcOrd="0" destOrd="0" presId="urn:microsoft.com/office/officeart/2005/8/layout/vList5"/>
    <dgm:cxn modelId="{BB617364-709C-4377-9FF1-619E30B4158B}" type="presParOf" srcId="{5D271F00-590A-4CD0-A3E9-B4BF180C58C9}" destId="{AAA9E8EA-02C6-4234-94C1-CBEDAFAFC76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A1460B2-CBE6-49B3-9193-FA8CA298E1A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nb-NO"/>
        </a:p>
      </dgm:t>
    </dgm:pt>
    <dgm:pt modelId="{DFCFE43F-10F7-4962-8809-0B920E3E967F}">
      <dgm:prSet phldrT="[Text]" custT="1"/>
      <dgm:spPr>
        <a:solidFill>
          <a:schemeClr val="tx2">
            <a:lumMod val="25000"/>
            <a:lumOff val="75000"/>
          </a:schemeClr>
        </a:solidFill>
      </dgm:spPr>
      <dgm:t>
        <a:bodyPr/>
        <a:lstStyle/>
        <a:p>
          <a:r>
            <a:rPr lang="en-US" sz="3400" dirty="0">
              <a:latin typeface="Arial" panose="020B0604020202020204" pitchFamily="34" charset="0"/>
              <a:cs typeface="Arial" panose="020B0604020202020204" pitchFamily="34" charset="0"/>
            </a:rPr>
            <a:t>PICO</a:t>
          </a:r>
          <a:endParaRPr lang="nb-NO" sz="3400" dirty="0">
            <a:latin typeface="Arial" panose="020B0604020202020204" pitchFamily="34" charset="0"/>
            <a:cs typeface="Arial" panose="020B0604020202020204" pitchFamily="34" charset="0"/>
          </a:endParaRPr>
        </a:p>
      </dgm:t>
    </dgm:pt>
    <dgm:pt modelId="{2BC3F14E-2F98-4EF6-8DF9-A139E2E429ED}" type="parTrans" cxnId="{EF4648E2-6F9B-44F6-B560-7A65DCAA0BEA}">
      <dgm:prSet/>
      <dgm:spPr/>
      <dgm:t>
        <a:bodyPr/>
        <a:lstStyle/>
        <a:p>
          <a:endParaRPr lang="nb-NO"/>
        </a:p>
      </dgm:t>
    </dgm:pt>
    <dgm:pt modelId="{5F79EBDB-2788-4C26-BA68-918A5BC58EFF}" type="sibTrans" cxnId="{EF4648E2-6F9B-44F6-B560-7A65DCAA0BEA}">
      <dgm:prSet/>
      <dgm:spPr/>
      <dgm:t>
        <a:bodyPr/>
        <a:lstStyle/>
        <a:p>
          <a:endParaRPr lang="nb-NO"/>
        </a:p>
      </dgm:t>
    </dgm:pt>
    <dgm:pt modelId="{D89BBE48-8510-4FC7-83F5-2CC7F3861705}">
      <dgm:prSet phldrT="[Text]" custT="1"/>
      <dgm:spPr/>
      <dgm:t>
        <a:bodyPr/>
        <a:lstStyle/>
        <a:p>
          <a:r>
            <a:rPr lang="en-US" sz="2200" dirty="0">
              <a:latin typeface="Arial" panose="020B0604020202020204" pitchFamily="34" charset="0"/>
              <a:cs typeface="Arial" panose="020B0604020202020204" pitchFamily="34" charset="0"/>
            </a:rPr>
            <a:t>Should immunosuppressive treatment versus control be used for CTD-ILD?</a:t>
          </a:r>
          <a:endParaRPr lang="nb-NO" sz="2200" dirty="0">
            <a:latin typeface="Arial" panose="020B0604020202020204" pitchFamily="34" charset="0"/>
            <a:cs typeface="Arial" panose="020B0604020202020204" pitchFamily="34" charset="0"/>
          </a:endParaRPr>
        </a:p>
      </dgm:t>
    </dgm:pt>
    <dgm:pt modelId="{A30F63EE-6E35-4EF1-B7E0-DA184EA270B0}" type="parTrans" cxnId="{9508852D-25CC-4C65-805A-71A709893280}">
      <dgm:prSet/>
      <dgm:spPr/>
      <dgm:t>
        <a:bodyPr/>
        <a:lstStyle/>
        <a:p>
          <a:endParaRPr lang="nb-NO"/>
        </a:p>
      </dgm:t>
    </dgm:pt>
    <dgm:pt modelId="{7CE3A19D-35A1-49DC-BA98-44B7A14EF5E0}" type="sibTrans" cxnId="{9508852D-25CC-4C65-805A-71A709893280}">
      <dgm:prSet/>
      <dgm:spPr/>
      <dgm:t>
        <a:bodyPr/>
        <a:lstStyle/>
        <a:p>
          <a:endParaRPr lang="nb-NO"/>
        </a:p>
      </dgm:t>
    </dgm:pt>
    <dgm:pt modelId="{DB03C347-9F49-4851-873B-C1BB8F926622}">
      <dgm:prSet phldrT="[Text]" custT="1"/>
      <dgm:spPr/>
      <dgm:t>
        <a:bodyPr/>
        <a:lstStyle/>
        <a:p>
          <a:r>
            <a:rPr lang="en-US" sz="2200" dirty="0">
              <a:latin typeface="Arial" panose="020B0604020202020204" pitchFamily="34" charset="0"/>
              <a:cs typeface="Arial" panose="020B0604020202020204" pitchFamily="34" charset="0"/>
            </a:rPr>
            <a:t>Should anti-fibrotic medication versus control be used for patients with CTD-ILD?</a:t>
          </a:r>
          <a:endParaRPr lang="nb-NO" sz="2200" dirty="0">
            <a:latin typeface="Arial" panose="020B0604020202020204" pitchFamily="34" charset="0"/>
            <a:cs typeface="Arial" panose="020B0604020202020204" pitchFamily="34" charset="0"/>
          </a:endParaRPr>
        </a:p>
      </dgm:t>
    </dgm:pt>
    <dgm:pt modelId="{4F4827CA-DB56-42B2-8DB4-892C5593FC4F}" type="parTrans" cxnId="{EAEA367C-5204-4171-9C72-9904C409B789}">
      <dgm:prSet/>
      <dgm:spPr/>
      <dgm:t>
        <a:bodyPr/>
        <a:lstStyle/>
        <a:p>
          <a:endParaRPr lang="nb-NO"/>
        </a:p>
      </dgm:t>
    </dgm:pt>
    <dgm:pt modelId="{A955028B-B076-4D90-9C08-3CC1213C4332}" type="sibTrans" cxnId="{EAEA367C-5204-4171-9C72-9904C409B789}">
      <dgm:prSet/>
      <dgm:spPr/>
      <dgm:t>
        <a:bodyPr/>
        <a:lstStyle/>
        <a:p>
          <a:endParaRPr lang="nb-NO"/>
        </a:p>
      </dgm:t>
    </dgm:pt>
    <dgm:pt modelId="{AC083566-80DC-4C58-A0AB-7436AB0037E4}">
      <dgm:prSet phldrT="[Text]" custT="1"/>
      <dgm:spPr>
        <a:solidFill>
          <a:schemeClr val="tx2">
            <a:lumMod val="10000"/>
            <a:lumOff val="90000"/>
          </a:schemeClr>
        </a:solidFill>
      </dgm:spPr>
      <dgm:t>
        <a:bodyPr/>
        <a:lstStyle/>
        <a:p>
          <a:r>
            <a:rPr lang="en-US" sz="3400" dirty="0">
              <a:latin typeface="Arial" panose="020B0604020202020204" pitchFamily="34" charset="0"/>
              <a:cs typeface="Arial" panose="020B0604020202020204" pitchFamily="34" charset="0"/>
            </a:rPr>
            <a:t>NQ</a:t>
          </a:r>
          <a:endParaRPr lang="nb-NO" sz="3400" dirty="0">
            <a:latin typeface="Arial" panose="020B0604020202020204" pitchFamily="34" charset="0"/>
            <a:cs typeface="Arial" panose="020B0604020202020204" pitchFamily="34" charset="0"/>
          </a:endParaRPr>
        </a:p>
      </dgm:t>
    </dgm:pt>
    <dgm:pt modelId="{99E9D18D-141A-498D-8244-B881A84D131C}" type="parTrans" cxnId="{54A4264E-C10D-4811-AA12-FB2E2F7AB639}">
      <dgm:prSet/>
      <dgm:spPr/>
      <dgm:t>
        <a:bodyPr/>
        <a:lstStyle/>
        <a:p>
          <a:endParaRPr lang="nb-NO"/>
        </a:p>
      </dgm:t>
    </dgm:pt>
    <dgm:pt modelId="{CCC46DB6-0B03-4A98-B80C-0C909D4DCDFA}" type="sibTrans" cxnId="{54A4264E-C10D-4811-AA12-FB2E2F7AB639}">
      <dgm:prSet/>
      <dgm:spPr/>
      <dgm:t>
        <a:bodyPr/>
        <a:lstStyle/>
        <a:p>
          <a:endParaRPr lang="nb-NO"/>
        </a:p>
      </dgm:t>
    </dgm:pt>
    <dgm:pt modelId="{F471820E-00F2-4080-9633-60F68EC7C6BD}">
      <dgm:prSet phldrT="[Text]" custT="1"/>
      <dgm:spPr/>
      <dgm:t>
        <a:bodyPr/>
        <a:lstStyle/>
        <a:p>
          <a:r>
            <a:rPr lang="en-US" sz="2200" dirty="0">
              <a:latin typeface="Arial" panose="020B0604020202020204" pitchFamily="34" charset="0"/>
              <a:cs typeface="Arial" panose="020B0604020202020204" pitchFamily="34" charset="0"/>
            </a:rPr>
            <a:t>Can key factors be used for the choice of treatment for CTD-ILD?</a:t>
          </a:r>
          <a:endParaRPr lang="nb-NO" sz="2200" dirty="0">
            <a:latin typeface="Arial" panose="020B0604020202020204" pitchFamily="34" charset="0"/>
            <a:cs typeface="Arial" panose="020B0604020202020204" pitchFamily="34" charset="0"/>
          </a:endParaRPr>
        </a:p>
      </dgm:t>
    </dgm:pt>
    <dgm:pt modelId="{EADCFC97-4C0A-4241-AAA3-9780B9108A38}" type="sibTrans" cxnId="{DC39192F-1213-4578-87B3-17F17E931B19}">
      <dgm:prSet/>
      <dgm:spPr/>
      <dgm:t>
        <a:bodyPr/>
        <a:lstStyle/>
        <a:p>
          <a:endParaRPr lang="nb-NO"/>
        </a:p>
      </dgm:t>
    </dgm:pt>
    <dgm:pt modelId="{241B25D1-E8FA-418B-BAC3-4101E2BF2605}" type="parTrans" cxnId="{DC39192F-1213-4578-87B3-17F17E931B19}">
      <dgm:prSet/>
      <dgm:spPr/>
      <dgm:t>
        <a:bodyPr/>
        <a:lstStyle/>
        <a:p>
          <a:endParaRPr lang="nb-NO"/>
        </a:p>
      </dgm:t>
    </dgm:pt>
    <dgm:pt modelId="{F69AB005-264D-4CFF-B8E1-5E754083A0EE}">
      <dgm:prSet phldrT="[Text]" custT="1"/>
      <dgm:spPr/>
      <dgm:t>
        <a:bodyPr/>
        <a:lstStyle/>
        <a:p>
          <a:r>
            <a:rPr lang="en-US" sz="2200" dirty="0">
              <a:latin typeface="Arial" panose="020B0604020202020204" pitchFamily="34" charset="0"/>
              <a:cs typeface="Arial" panose="020B0604020202020204" pitchFamily="34" charset="0"/>
            </a:rPr>
            <a:t>Should combination therapy versus control be used for patients with CTD-ILD?</a:t>
          </a:r>
          <a:endParaRPr lang="nb-NO" sz="2200" dirty="0">
            <a:latin typeface="Arial" panose="020B0604020202020204" pitchFamily="34" charset="0"/>
            <a:cs typeface="Arial" panose="020B0604020202020204" pitchFamily="34" charset="0"/>
          </a:endParaRPr>
        </a:p>
      </dgm:t>
    </dgm:pt>
    <dgm:pt modelId="{E537C2F4-1A95-4605-ABB5-51F28AF1CED2}" type="parTrans" cxnId="{93273F83-A795-4882-ABD9-901FC0387D05}">
      <dgm:prSet/>
      <dgm:spPr/>
      <dgm:t>
        <a:bodyPr/>
        <a:lstStyle/>
        <a:p>
          <a:endParaRPr lang="nb-NO"/>
        </a:p>
      </dgm:t>
    </dgm:pt>
    <dgm:pt modelId="{76DFB7B5-6A83-4FDB-A30C-F092C0EECCD0}" type="sibTrans" cxnId="{93273F83-A795-4882-ABD9-901FC0387D05}">
      <dgm:prSet/>
      <dgm:spPr/>
      <dgm:t>
        <a:bodyPr/>
        <a:lstStyle/>
        <a:p>
          <a:endParaRPr lang="nb-NO"/>
        </a:p>
      </dgm:t>
    </dgm:pt>
    <dgm:pt modelId="{28C63C6A-887A-49C7-A52B-28F3691F1BDF}" type="pres">
      <dgm:prSet presAssocID="{8A1460B2-CBE6-49B3-9193-FA8CA298E1A7}" presName="Name0" presStyleCnt="0">
        <dgm:presLayoutVars>
          <dgm:dir/>
          <dgm:animLvl val="lvl"/>
          <dgm:resizeHandles val="exact"/>
        </dgm:presLayoutVars>
      </dgm:prSet>
      <dgm:spPr/>
    </dgm:pt>
    <dgm:pt modelId="{081003C9-2928-4B64-9645-93AD5A46DA13}" type="pres">
      <dgm:prSet presAssocID="{DFCFE43F-10F7-4962-8809-0B920E3E967F}" presName="linNode" presStyleCnt="0"/>
      <dgm:spPr/>
    </dgm:pt>
    <dgm:pt modelId="{4513AB0B-632A-400F-A925-B7159F426CC2}" type="pres">
      <dgm:prSet presAssocID="{DFCFE43F-10F7-4962-8809-0B920E3E967F}" presName="parentText" presStyleLbl="node1" presStyleIdx="0" presStyleCnt="2" custScaleX="625339" custLinFactNeighborX="-8918" custLinFactNeighborY="-369">
        <dgm:presLayoutVars>
          <dgm:chMax val="1"/>
          <dgm:bulletEnabled val="1"/>
        </dgm:presLayoutVars>
      </dgm:prSet>
      <dgm:spPr/>
    </dgm:pt>
    <dgm:pt modelId="{A11DD45B-9A8F-428C-BE84-42D896A3F032}" type="pres">
      <dgm:prSet presAssocID="{DFCFE43F-10F7-4962-8809-0B920E3E967F}" presName="descendantText" presStyleLbl="alignAccFollowNode1" presStyleIdx="0" presStyleCnt="2" custScaleX="2000000" custScaleY="123245" custLinFactNeighborX="-16172" custLinFactNeighborY="915">
        <dgm:presLayoutVars>
          <dgm:bulletEnabled val="1"/>
        </dgm:presLayoutVars>
      </dgm:prSet>
      <dgm:spPr/>
    </dgm:pt>
    <dgm:pt modelId="{0B882A41-AB62-466D-BAFC-3C7D84F34458}" type="pres">
      <dgm:prSet presAssocID="{5F79EBDB-2788-4C26-BA68-918A5BC58EFF}" presName="sp" presStyleCnt="0"/>
      <dgm:spPr/>
    </dgm:pt>
    <dgm:pt modelId="{5D271F00-590A-4CD0-A3E9-B4BF180C58C9}" type="pres">
      <dgm:prSet presAssocID="{AC083566-80DC-4C58-A0AB-7436AB0037E4}" presName="linNode" presStyleCnt="0"/>
      <dgm:spPr/>
    </dgm:pt>
    <dgm:pt modelId="{4A0B7526-F93C-4B06-9513-F87AC64694CC}" type="pres">
      <dgm:prSet presAssocID="{AC083566-80DC-4C58-A0AB-7436AB0037E4}" presName="parentText" presStyleLbl="node1" presStyleIdx="1" presStyleCnt="2" custScaleX="244949" custScaleY="61746" custLinFactNeighborX="-8918" custLinFactNeighborY="-369">
        <dgm:presLayoutVars>
          <dgm:chMax val="1"/>
          <dgm:bulletEnabled val="1"/>
        </dgm:presLayoutVars>
      </dgm:prSet>
      <dgm:spPr/>
    </dgm:pt>
    <dgm:pt modelId="{AAA9E8EA-02C6-4234-94C1-CBEDAFAFC76F}" type="pres">
      <dgm:prSet presAssocID="{AC083566-80DC-4C58-A0AB-7436AB0037E4}" presName="descendantText" presStyleLbl="alignAccFollowNode1" presStyleIdx="1" presStyleCnt="2" custScaleX="749321" custScaleY="74632" custLinFactNeighborX="-16172" custLinFactNeighborY="2459">
        <dgm:presLayoutVars>
          <dgm:bulletEnabled val="1"/>
        </dgm:presLayoutVars>
      </dgm:prSet>
      <dgm:spPr/>
    </dgm:pt>
  </dgm:ptLst>
  <dgm:cxnLst>
    <dgm:cxn modelId="{8591370D-5FB0-4443-A406-4F0C92025A53}" type="presOf" srcId="{F69AB005-264D-4CFF-B8E1-5E754083A0EE}" destId="{A11DD45B-9A8F-428C-BE84-42D896A3F032}" srcOrd="0" destOrd="2" presId="urn:microsoft.com/office/officeart/2005/8/layout/vList5"/>
    <dgm:cxn modelId="{5321E126-B262-474E-93E2-55777105CD8C}" type="presOf" srcId="{8A1460B2-CBE6-49B3-9193-FA8CA298E1A7}" destId="{28C63C6A-887A-49C7-A52B-28F3691F1BDF}" srcOrd="0" destOrd="0" presId="urn:microsoft.com/office/officeart/2005/8/layout/vList5"/>
    <dgm:cxn modelId="{9508852D-25CC-4C65-805A-71A709893280}" srcId="{DFCFE43F-10F7-4962-8809-0B920E3E967F}" destId="{D89BBE48-8510-4FC7-83F5-2CC7F3861705}" srcOrd="0" destOrd="0" parTransId="{A30F63EE-6E35-4EF1-B7E0-DA184EA270B0}" sibTransId="{7CE3A19D-35A1-49DC-BA98-44B7A14EF5E0}"/>
    <dgm:cxn modelId="{DC39192F-1213-4578-87B3-17F17E931B19}" srcId="{AC083566-80DC-4C58-A0AB-7436AB0037E4}" destId="{F471820E-00F2-4080-9633-60F68EC7C6BD}" srcOrd="0" destOrd="0" parTransId="{241B25D1-E8FA-418B-BAC3-4101E2BF2605}" sibTransId="{EADCFC97-4C0A-4241-AAA3-9780B9108A38}"/>
    <dgm:cxn modelId="{10A6B06A-B685-4A95-ABD3-29E954342762}" type="presOf" srcId="{AC083566-80DC-4C58-A0AB-7436AB0037E4}" destId="{4A0B7526-F93C-4B06-9513-F87AC64694CC}" srcOrd="0" destOrd="0" presId="urn:microsoft.com/office/officeart/2005/8/layout/vList5"/>
    <dgm:cxn modelId="{54A4264E-C10D-4811-AA12-FB2E2F7AB639}" srcId="{8A1460B2-CBE6-49B3-9193-FA8CA298E1A7}" destId="{AC083566-80DC-4C58-A0AB-7436AB0037E4}" srcOrd="1" destOrd="0" parTransId="{99E9D18D-141A-498D-8244-B881A84D131C}" sibTransId="{CCC46DB6-0B03-4A98-B80C-0C909D4DCDFA}"/>
    <dgm:cxn modelId="{EF87A05A-D4E3-4C1D-98FF-C0B121D10AAF}" type="presOf" srcId="{D89BBE48-8510-4FC7-83F5-2CC7F3861705}" destId="{A11DD45B-9A8F-428C-BE84-42D896A3F032}" srcOrd="0" destOrd="0" presId="urn:microsoft.com/office/officeart/2005/8/layout/vList5"/>
    <dgm:cxn modelId="{EAEA367C-5204-4171-9C72-9904C409B789}" srcId="{DFCFE43F-10F7-4962-8809-0B920E3E967F}" destId="{DB03C347-9F49-4851-873B-C1BB8F926622}" srcOrd="1" destOrd="0" parTransId="{4F4827CA-DB56-42B2-8DB4-892C5593FC4F}" sibTransId="{A955028B-B076-4D90-9C08-3CC1213C4332}"/>
    <dgm:cxn modelId="{93273F83-A795-4882-ABD9-901FC0387D05}" srcId="{DFCFE43F-10F7-4962-8809-0B920E3E967F}" destId="{F69AB005-264D-4CFF-B8E1-5E754083A0EE}" srcOrd="2" destOrd="0" parTransId="{E537C2F4-1A95-4605-ABB5-51F28AF1CED2}" sibTransId="{76DFB7B5-6A83-4FDB-A30C-F092C0EECCD0}"/>
    <dgm:cxn modelId="{2C801E96-A504-4AA1-92DD-942F846E0702}" type="presOf" srcId="{DB03C347-9F49-4851-873B-C1BB8F926622}" destId="{A11DD45B-9A8F-428C-BE84-42D896A3F032}" srcOrd="0" destOrd="1" presId="urn:microsoft.com/office/officeart/2005/8/layout/vList5"/>
    <dgm:cxn modelId="{15A78AA8-4C73-43D4-9316-DB02983D6B9D}" type="presOf" srcId="{F471820E-00F2-4080-9633-60F68EC7C6BD}" destId="{AAA9E8EA-02C6-4234-94C1-CBEDAFAFC76F}" srcOrd="0" destOrd="0" presId="urn:microsoft.com/office/officeart/2005/8/layout/vList5"/>
    <dgm:cxn modelId="{EF4648E2-6F9B-44F6-B560-7A65DCAA0BEA}" srcId="{8A1460B2-CBE6-49B3-9193-FA8CA298E1A7}" destId="{DFCFE43F-10F7-4962-8809-0B920E3E967F}" srcOrd="0" destOrd="0" parTransId="{2BC3F14E-2F98-4EF6-8DF9-A139E2E429ED}" sibTransId="{5F79EBDB-2788-4C26-BA68-918A5BC58EFF}"/>
    <dgm:cxn modelId="{4A7CEDF7-8E3C-482E-97AE-D8B761B5DC68}" type="presOf" srcId="{DFCFE43F-10F7-4962-8809-0B920E3E967F}" destId="{4513AB0B-632A-400F-A925-B7159F426CC2}" srcOrd="0" destOrd="0" presId="urn:microsoft.com/office/officeart/2005/8/layout/vList5"/>
    <dgm:cxn modelId="{AC0AB6B3-F676-4E21-A824-C418D8EA53C1}" type="presParOf" srcId="{28C63C6A-887A-49C7-A52B-28F3691F1BDF}" destId="{081003C9-2928-4B64-9645-93AD5A46DA13}" srcOrd="0" destOrd="0" presId="urn:microsoft.com/office/officeart/2005/8/layout/vList5"/>
    <dgm:cxn modelId="{5ABA6908-E9E3-4395-AF09-6BF19E22A86C}" type="presParOf" srcId="{081003C9-2928-4B64-9645-93AD5A46DA13}" destId="{4513AB0B-632A-400F-A925-B7159F426CC2}" srcOrd="0" destOrd="0" presId="urn:microsoft.com/office/officeart/2005/8/layout/vList5"/>
    <dgm:cxn modelId="{9DF123BD-66C0-423D-A33C-09BCF9DAD5C8}" type="presParOf" srcId="{081003C9-2928-4B64-9645-93AD5A46DA13}" destId="{A11DD45B-9A8F-428C-BE84-42D896A3F032}" srcOrd="1" destOrd="0" presId="urn:microsoft.com/office/officeart/2005/8/layout/vList5"/>
    <dgm:cxn modelId="{858293B8-0686-4FF7-889F-C780FD25EEF3}" type="presParOf" srcId="{28C63C6A-887A-49C7-A52B-28F3691F1BDF}" destId="{0B882A41-AB62-466D-BAFC-3C7D84F34458}" srcOrd="1" destOrd="0" presId="urn:microsoft.com/office/officeart/2005/8/layout/vList5"/>
    <dgm:cxn modelId="{B991E3A5-1A42-42EB-8CC0-297DD6437961}" type="presParOf" srcId="{28C63C6A-887A-49C7-A52B-28F3691F1BDF}" destId="{5D271F00-590A-4CD0-A3E9-B4BF180C58C9}" srcOrd="2" destOrd="0" presId="urn:microsoft.com/office/officeart/2005/8/layout/vList5"/>
    <dgm:cxn modelId="{247BB38B-1ED8-449D-87A1-E8EE0CC1D30F}" type="presParOf" srcId="{5D271F00-590A-4CD0-A3E9-B4BF180C58C9}" destId="{4A0B7526-F93C-4B06-9513-F87AC64694CC}" srcOrd="0" destOrd="0" presId="urn:microsoft.com/office/officeart/2005/8/layout/vList5"/>
    <dgm:cxn modelId="{BB617364-709C-4377-9FF1-619E30B4158B}" type="presParOf" srcId="{5D271F00-590A-4CD0-A3E9-B4BF180C58C9}" destId="{AAA9E8EA-02C6-4234-94C1-CBEDAFAFC76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2EE42B-838F-4858-85F5-5B652CE19706}">
      <dsp:nvSpPr>
        <dsp:cNvPr id="0" name=""/>
        <dsp:cNvSpPr/>
      </dsp:nvSpPr>
      <dsp:spPr>
        <a:xfrm rot="5400000">
          <a:off x="-236795" y="238852"/>
          <a:ext cx="1578634" cy="1105044"/>
        </a:xfrm>
        <a:prstGeom prst="chevron">
          <a:avLst/>
        </a:prstGeom>
        <a:solidFill>
          <a:schemeClr val="tx2">
            <a:lumMod val="25000"/>
            <a:lumOff val="75000"/>
          </a:schemeClr>
        </a:solidFill>
        <a:ln w="19050" cap="flat" cmpd="sng" algn="ctr">
          <a:solidFill>
            <a:schemeClr val="tx2">
              <a:lumMod val="25000"/>
              <a:lumOff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endParaRPr lang="nb-NO" sz="3000" kern="1200" dirty="0"/>
        </a:p>
      </dsp:txBody>
      <dsp:txXfrm rot="-5400000">
        <a:off x="0" y="554579"/>
        <a:ext cx="1105044" cy="473590"/>
      </dsp:txXfrm>
    </dsp:sp>
    <dsp:sp modelId="{D78515FC-6079-42C4-96DF-6E68CD040C94}">
      <dsp:nvSpPr>
        <dsp:cNvPr id="0" name=""/>
        <dsp:cNvSpPr/>
      </dsp:nvSpPr>
      <dsp:spPr>
        <a:xfrm rot="5400000">
          <a:off x="5297265" y="-4190163"/>
          <a:ext cx="1026112" cy="9410555"/>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None/>
          </a:pPr>
          <a:r>
            <a:rPr lang="en-US" sz="2200" kern="1200" dirty="0">
              <a:solidFill>
                <a:schemeClr val="tx1"/>
              </a:solidFill>
              <a:latin typeface="Arial" panose="020B0604020202020204" pitchFamily="34" charset="0"/>
              <a:cs typeface="Arial" panose="020B0604020202020204" pitchFamily="34" charset="0"/>
            </a:rPr>
            <a:t>A collaborative effort between the European Respiratory Society and the European Alliance of Associations for Rheumatology </a:t>
          </a:r>
          <a:endParaRPr lang="nb-NO" sz="2200" kern="1200" dirty="0">
            <a:solidFill>
              <a:schemeClr val="tx1"/>
            </a:solidFill>
          </a:endParaRPr>
        </a:p>
      </dsp:txBody>
      <dsp:txXfrm rot="-5400000">
        <a:off x="1105044" y="52149"/>
        <a:ext cx="9360464" cy="925930"/>
      </dsp:txXfrm>
    </dsp:sp>
    <dsp:sp modelId="{0B04DC2B-D680-4131-8788-91657A51C632}">
      <dsp:nvSpPr>
        <dsp:cNvPr id="0" name=""/>
        <dsp:cNvSpPr/>
      </dsp:nvSpPr>
      <dsp:spPr>
        <a:xfrm rot="5400000">
          <a:off x="-236795" y="1623146"/>
          <a:ext cx="1578634" cy="1105044"/>
        </a:xfrm>
        <a:prstGeom prst="chevron">
          <a:avLst/>
        </a:prstGeom>
        <a:solidFill>
          <a:schemeClr val="tx2">
            <a:lumMod val="75000"/>
            <a:lumOff val="2500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endParaRPr lang="nb-NO" sz="3000" kern="1200" dirty="0"/>
        </a:p>
      </dsp:txBody>
      <dsp:txXfrm rot="-5400000">
        <a:off x="0" y="1938873"/>
        <a:ext cx="1105044" cy="473590"/>
      </dsp:txXfrm>
    </dsp:sp>
    <dsp:sp modelId="{7E7C0032-54F6-45BE-95F1-7AE22EB4BC7C}">
      <dsp:nvSpPr>
        <dsp:cNvPr id="0" name=""/>
        <dsp:cNvSpPr/>
      </dsp:nvSpPr>
      <dsp:spPr>
        <a:xfrm rot="5400000">
          <a:off x="5297265" y="-2805869"/>
          <a:ext cx="1026112" cy="9410555"/>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None/>
          </a:pPr>
          <a:r>
            <a:rPr lang="en-US" sz="2200" kern="1200" dirty="0">
              <a:solidFill>
                <a:schemeClr val="tx1"/>
              </a:solidFill>
              <a:latin typeface="Arial" panose="020B0604020202020204" pitchFamily="34" charset="0"/>
              <a:cs typeface="Arial" panose="020B0604020202020204" pitchFamily="34" charset="0"/>
            </a:rPr>
            <a:t>The aim was to develop clinical practice guidelines to </a:t>
          </a:r>
          <a:r>
            <a:rPr lang="en-US" sz="2200" kern="1200" dirty="0" err="1">
              <a:solidFill>
                <a:schemeClr val="tx1"/>
              </a:solidFill>
              <a:latin typeface="Arial" panose="020B0604020202020204" pitchFamily="34" charset="0"/>
              <a:cs typeface="Arial" panose="020B0604020202020204" pitchFamily="34" charset="0"/>
            </a:rPr>
            <a:t>optimise</a:t>
          </a:r>
          <a:r>
            <a:rPr lang="en-US" sz="2200" kern="1200" dirty="0">
              <a:solidFill>
                <a:schemeClr val="tx1"/>
              </a:solidFill>
              <a:latin typeface="Arial" panose="020B0604020202020204" pitchFamily="34" charset="0"/>
              <a:cs typeface="Arial" panose="020B0604020202020204" pitchFamily="34" charset="0"/>
            </a:rPr>
            <a:t> disease</a:t>
          </a:r>
          <a:endParaRPr lang="nb-NO" sz="2200" kern="1200" dirty="0">
            <a:solidFill>
              <a:schemeClr val="tx1"/>
            </a:solidFill>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15000"/>
            </a:spcAft>
            <a:buNone/>
          </a:pPr>
          <a:r>
            <a:rPr lang="en-US" sz="2200" kern="1200" dirty="0">
              <a:solidFill>
                <a:schemeClr val="tx1"/>
              </a:solidFill>
              <a:latin typeface="Arial" panose="020B0604020202020204" pitchFamily="34" charset="0"/>
              <a:cs typeface="Arial" panose="020B0604020202020204" pitchFamily="34" charset="0"/>
            </a:rPr>
            <a:t>management of ILD across CTDs and RA in clinical practice </a:t>
          </a:r>
          <a:endParaRPr lang="nb-NO" sz="2200" kern="1200" dirty="0">
            <a:solidFill>
              <a:schemeClr val="tx1"/>
            </a:solidFill>
            <a:latin typeface="Arial" panose="020B0604020202020204" pitchFamily="34" charset="0"/>
            <a:cs typeface="Arial" panose="020B0604020202020204" pitchFamily="34" charset="0"/>
          </a:endParaRPr>
        </a:p>
      </dsp:txBody>
      <dsp:txXfrm rot="-5400000">
        <a:off x="1105044" y="1436443"/>
        <a:ext cx="9360464" cy="925930"/>
      </dsp:txXfrm>
    </dsp:sp>
    <dsp:sp modelId="{F8AC04AE-1862-4C8E-BED9-C91BA6C10918}">
      <dsp:nvSpPr>
        <dsp:cNvPr id="0" name=""/>
        <dsp:cNvSpPr/>
      </dsp:nvSpPr>
      <dsp:spPr>
        <a:xfrm rot="5400000">
          <a:off x="-236795" y="3007440"/>
          <a:ext cx="1578634" cy="1105044"/>
        </a:xfrm>
        <a:prstGeom prst="chevron">
          <a:avLst/>
        </a:prstGeom>
        <a:solidFill>
          <a:schemeClr val="tx2">
            <a:lumMod val="90000"/>
            <a:lumOff val="1000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endParaRPr lang="nb-NO" sz="3000" kern="1200" dirty="0"/>
        </a:p>
      </dsp:txBody>
      <dsp:txXfrm rot="-5400000">
        <a:off x="0" y="3323167"/>
        <a:ext cx="1105044" cy="473590"/>
      </dsp:txXfrm>
    </dsp:sp>
    <dsp:sp modelId="{8571D9D0-176D-49D9-8A10-D0DAE0DCC7D7}">
      <dsp:nvSpPr>
        <dsp:cNvPr id="0" name=""/>
        <dsp:cNvSpPr/>
      </dsp:nvSpPr>
      <dsp:spPr>
        <a:xfrm rot="5400000">
          <a:off x="5297265" y="-1421576"/>
          <a:ext cx="1026112" cy="9410555"/>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None/>
          </a:pPr>
          <a:r>
            <a:rPr lang="en-US" sz="2200" kern="1200" dirty="0">
              <a:solidFill>
                <a:schemeClr val="tx1"/>
              </a:solidFill>
              <a:latin typeface="Arial" panose="020B0604020202020204" pitchFamily="34" charset="0"/>
              <a:cs typeface="Arial" panose="020B0604020202020204" pitchFamily="34" charset="0"/>
            </a:rPr>
            <a:t>Critical clinical aspects of CTD-ILD management were assessed including</a:t>
          </a:r>
          <a:endParaRPr lang="nb-NO" sz="2200" kern="1200" dirty="0">
            <a:solidFill>
              <a:schemeClr val="tx1"/>
            </a:solidFill>
          </a:endParaRPr>
        </a:p>
        <a:p>
          <a:pPr marL="228600" lvl="1" indent="-228600" algn="l" defTabSz="977900">
            <a:lnSpc>
              <a:spcPct val="90000"/>
            </a:lnSpc>
            <a:spcBef>
              <a:spcPct val="0"/>
            </a:spcBef>
            <a:spcAft>
              <a:spcPct val="15000"/>
            </a:spcAft>
            <a:buNone/>
          </a:pPr>
          <a:r>
            <a:rPr lang="en-US" sz="2200" kern="1200" dirty="0">
              <a:solidFill>
                <a:schemeClr val="tx1"/>
              </a:solidFill>
              <a:latin typeface="Arial" panose="020B0604020202020204" pitchFamily="34" charset="0"/>
              <a:cs typeface="Arial" panose="020B0604020202020204" pitchFamily="34" charset="0"/>
            </a:rPr>
            <a:t>screening, diagnosis, monitoring and treatment of ILD in CTDs</a:t>
          </a:r>
          <a:endParaRPr lang="nb-NO" sz="2200" kern="1200" dirty="0">
            <a:solidFill>
              <a:schemeClr val="tx1"/>
            </a:solidFill>
          </a:endParaRPr>
        </a:p>
      </dsp:txBody>
      <dsp:txXfrm rot="-5400000">
        <a:off x="1105044" y="2820736"/>
        <a:ext cx="9360464" cy="9259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86F4E-25A8-4056-991E-20B6F324972D}">
      <dsp:nvSpPr>
        <dsp:cNvPr id="0" name=""/>
        <dsp:cNvSpPr/>
      </dsp:nvSpPr>
      <dsp:spPr>
        <a:xfrm>
          <a:off x="2462026" y="1178"/>
          <a:ext cx="2485132" cy="1242566"/>
        </a:xfrm>
        <a:prstGeom prst="roundRect">
          <a:avLst>
            <a:gd name="adj" fmla="val 10000"/>
          </a:avLst>
        </a:prstGeom>
        <a:solidFill>
          <a:schemeClr val="tx2">
            <a:lumMod val="90000"/>
            <a:lumOff val="1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Strong recommendation</a:t>
          </a:r>
          <a:endParaRPr lang="nb-NO" sz="2400" kern="1200" dirty="0"/>
        </a:p>
      </dsp:txBody>
      <dsp:txXfrm>
        <a:off x="2498420" y="37572"/>
        <a:ext cx="2412344" cy="1169778"/>
      </dsp:txXfrm>
    </dsp:sp>
    <dsp:sp modelId="{83278428-E33C-49E1-AE9B-6CFDC3B6A998}">
      <dsp:nvSpPr>
        <dsp:cNvPr id="0" name=""/>
        <dsp:cNvSpPr/>
      </dsp:nvSpPr>
      <dsp:spPr>
        <a:xfrm>
          <a:off x="2710539" y="1243744"/>
          <a:ext cx="248513" cy="931924"/>
        </a:xfrm>
        <a:custGeom>
          <a:avLst/>
          <a:gdLst/>
          <a:ahLst/>
          <a:cxnLst/>
          <a:rect l="0" t="0" r="0" b="0"/>
          <a:pathLst>
            <a:path>
              <a:moveTo>
                <a:pt x="0" y="0"/>
              </a:moveTo>
              <a:lnTo>
                <a:pt x="0" y="931924"/>
              </a:lnTo>
              <a:lnTo>
                <a:pt x="248513" y="931924"/>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9EC6EA-2351-46EB-9F9D-D5960E571EFD}">
      <dsp:nvSpPr>
        <dsp:cNvPr id="0" name=""/>
        <dsp:cNvSpPr/>
      </dsp:nvSpPr>
      <dsp:spPr>
        <a:xfrm>
          <a:off x="2959052" y="1554385"/>
          <a:ext cx="1988105" cy="1242566"/>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GB" sz="2200" kern="1200" dirty="0">
              <a:latin typeface="Arial" panose="020B0604020202020204" pitchFamily="34" charset="0"/>
              <a:cs typeface="Arial" panose="020B0604020202020204" pitchFamily="34" charset="0"/>
            </a:rPr>
            <a:t>We recommend </a:t>
          </a:r>
          <a:endParaRPr lang="nb-NO" sz="2200" kern="1200" dirty="0">
            <a:latin typeface="Arial" panose="020B0604020202020204" pitchFamily="34" charset="0"/>
            <a:cs typeface="Arial" panose="020B0604020202020204" pitchFamily="34" charset="0"/>
          </a:endParaRPr>
        </a:p>
      </dsp:txBody>
      <dsp:txXfrm>
        <a:off x="2995446" y="1590779"/>
        <a:ext cx="1915317" cy="1169778"/>
      </dsp:txXfrm>
    </dsp:sp>
    <dsp:sp modelId="{0E4788C3-4811-4130-B846-B134E1EE9AA2}">
      <dsp:nvSpPr>
        <dsp:cNvPr id="0" name=""/>
        <dsp:cNvSpPr/>
      </dsp:nvSpPr>
      <dsp:spPr>
        <a:xfrm>
          <a:off x="2710539" y="1243744"/>
          <a:ext cx="248513" cy="2485132"/>
        </a:xfrm>
        <a:custGeom>
          <a:avLst/>
          <a:gdLst/>
          <a:ahLst/>
          <a:cxnLst/>
          <a:rect l="0" t="0" r="0" b="0"/>
          <a:pathLst>
            <a:path>
              <a:moveTo>
                <a:pt x="0" y="0"/>
              </a:moveTo>
              <a:lnTo>
                <a:pt x="0" y="2485132"/>
              </a:lnTo>
              <a:lnTo>
                <a:pt x="248513" y="2485132"/>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67C033A-EED2-4694-BE21-9E164AF281F5}">
      <dsp:nvSpPr>
        <dsp:cNvPr id="0" name=""/>
        <dsp:cNvSpPr/>
      </dsp:nvSpPr>
      <dsp:spPr>
        <a:xfrm>
          <a:off x="2959052" y="3107593"/>
          <a:ext cx="1988105" cy="1242566"/>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GB" sz="2200" kern="1200" dirty="0">
              <a:latin typeface="Arial" panose="020B0604020202020204" pitchFamily="34" charset="0"/>
              <a:cs typeface="Arial" panose="020B0604020202020204" pitchFamily="34" charset="0"/>
            </a:rPr>
            <a:t>We recommend against </a:t>
          </a:r>
          <a:endParaRPr lang="nb-NO" sz="2200" kern="1200" dirty="0">
            <a:latin typeface="Arial" panose="020B0604020202020204" pitchFamily="34" charset="0"/>
            <a:cs typeface="Arial" panose="020B0604020202020204" pitchFamily="34" charset="0"/>
          </a:endParaRPr>
        </a:p>
      </dsp:txBody>
      <dsp:txXfrm>
        <a:off x="2995446" y="3143987"/>
        <a:ext cx="1915317" cy="1169778"/>
      </dsp:txXfrm>
    </dsp:sp>
    <dsp:sp modelId="{3AC3F4C1-5B28-4A1D-8946-FBA1066DF816}">
      <dsp:nvSpPr>
        <dsp:cNvPr id="0" name=""/>
        <dsp:cNvSpPr/>
      </dsp:nvSpPr>
      <dsp:spPr>
        <a:xfrm>
          <a:off x="5568441" y="1178"/>
          <a:ext cx="2485132" cy="1242566"/>
        </a:xfrm>
        <a:prstGeom prst="roundRect">
          <a:avLst>
            <a:gd name="adj" fmla="val 10000"/>
          </a:avLst>
        </a:prstGeom>
        <a:solidFill>
          <a:schemeClr val="tx2">
            <a:lumMod val="90000"/>
            <a:lumOff val="1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Conditional recommendation</a:t>
          </a:r>
          <a:endParaRPr lang="nb-NO" sz="2400" kern="1200" dirty="0"/>
        </a:p>
      </dsp:txBody>
      <dsp:txXfrm>
        <a:off x="5604835" y="37572"/>
        <a:ext cx="2412344" cy="1169778"/>
      </dsp:txXfrm>
    </dsp:sp>
    <dsp:sp modelId="{7F035413-807A-4918-A92D-C6B13E9E0266}">
      <dsp:nvSpPr>
        <dsp:cNvPr id="0" name=""/>
        <dsp:cNvSpPr/>
      </dsp:nvSpPr>
      <dsp:spPr>
        <a:xfrm>
          <a:off x="5816954" y="1243744"/>
          <a:ext cx="248513" cy="931924"/>
        </a:xfrm>
        <a:custGeom>
          <a:avLst/>
          <a:gdLst/>
          <a:ahLst/>
          <a:cxnLst/>
          <a:rect l="0" t="0" r="0" b="0"/>
          <a:pathLst>
            <a:path>
              <a:moveTo>
                <a:pt x="0" y="0"/>
              </a:moveTo>
              <a:lnTo>
                <a:pt x="0" y="931924"/>
              </a:lnTo>
              <a:lnTo>
                <a:pt x="248513" y="931924"/>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FD4CD9-5196-4CCF-A89B-014949CFFB80}">
      <dsp:nvSpPr>
        <dsp:cNvPr id="0" name=""/>
        <dsp:cNvSpPr/>
      </dsp:nvSpPr>
      <dsp:spPr>
        <a:xfrm>
          <a:off x="6065467" y="1554385"/>
          <a:ext cx="1988105" cy="1242566"/>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Arial" panose="020B0604020202020204" pitchFamily="34" charset="0"/>
              <a:cs typeface="Arial" panose="020B0604020202020204" pitchFamily="34" charset="0"/>
            </a:rPr>
            <a:t>We suggest</a:t>
          </a:r>
          <a:endParaRPr lang="nb-NO" sz="2400" kern="1200" dirty="0">
            <a:latin typeface="Arial" panose="020B0604020202020204" pitchFamily="34" charset="0"/>
            <a:cs typeface="Arial" panose="020B0604020202020204" pitchFamily="34" charset="0"/>
          </a:endParaRPr>
        </a:p>
      </dsp:txBody>
      <dsp:txXfrm>
        <a:off x="6101861" y="1590779"/>
        <a:ext cx="1915317" cy="1169778"/>
      </dsp:txXfrm>
    </dsp:sp>
    <dsp:sp modelId="{4BEF676E-C27C-4B78-952C-A43BF8ADA847}">
      <dsp:nvSpPr>
        <dsp:cNvPr id="0" name=""/>
        <dsp:cNvSpPr/>
      </dsp:nvSpPr>
      <dsp:spPr>
        <a:xfrm>
          <a:off x="5816954" y="1243744"/>
          <a:ext cx="248513" cy="2485132"/>
        </a:xfrm>
        <a:custGeom>
          <a:avLst/>
          <a:gdLst/>
          <a:ahLst/>
          <a:cxnLst/>
          <a:rect l="0" t="0" r="0" b="0"/>
          <a:pathLst>
            <a:path>
              <a:moveTo>
                <a:pt x="0" y="0"/>
              </a:moveTo>
              <a:lnTo>
                <a:pt x="0" y="2485132"/>
              </a:lnTo>
              <a:lnTo>
                <a:pt x="248513" y="2485132"/>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F3565BD-5098-41D8-9ABE-0A0470C4662D}">
      <dsp:nvSpPr>
        <dsp:cNvPr id="0" name=""/>
        <dsp:cNvSpPr/>
      </dsp:nvSpPr>
      <dsp:spPr>
        <a:xfrm>
          <a:off x="6065467" y="3107593"/>
          <a:ext cx="1988105" cy="1242566"/>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Arial" panose="020B0604020202020204" pitchFamily="34" charset="0"/>
              <a:cs typeface="Arial" panose="020B0604020202020204" pitchFamily="34" charset="0"/>
            </a:rPr>
            <a:t>We suggest not to</a:t>
          </a:r>
          <a:endParaRPr lang="nb-NO" sz="2400" kern="1200" dirty="0">
            <a:latin typeface="Arial" panose="020B0604020202020204" pitchFamily="34" charset="0"/>
            <a:cs typeface="Arial" panose="020B0604020202020204" pitchFamily="34" charset="0"/>
          </a:endParaRPr>
        </a:p>
      </dsp:txBody>
      <dsp:txXfrm>
        <a:off x="6101861" y="3143987"/>
        <a:ext cx="1915317" cy="11697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1DD45B-9A8F-428C-BE84-42D896A3F032}">
      <dsp:nvSpPr>
        <dsp:cNvPr id="0" name=""/>
        <dsp:cNvSpPr/>
      </dsp:nvSpPr>
      <dsp:spPr>
        <a:xfrm rot="5400000">
          <a:off x="5361474" y="-3700274"/>
          <a:ext cx="1979391" cy="9456420"/>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ts val="600"/>
            </a:spcAft>
            <a:buChar char="•"/>
          </a:pPr>
          <a:r>
            <a:rPr lang="en-GB" sz="2200" kern="1200" dirty="0">
              <a:latin typeface="Arial" panose="020B0604020202020204" pitchFamily="34" charset="0"/>
              <a:cs typeface="Arial" panose="020B0604020202020204" pitchFamily="34" charset="0"/>
            </a:rPr>
            <a:t>Should PFTs (FVC, DLCO) be used as a replacement for HRCT to screen for ILD in patients diagnosed with CTD?</a:t>
          </a:r>
          <a:endParaRPr lang="nb-NO" sz="2200" kern="1200" dirty="0">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ts val="600"/>
            </a:spcAft>
            <a:buChar char="•"/>
          </a:pPr>
          <a:r>
            <a:rPr lang="en-GB" sz="2200" kern="1200" dirty="0">
              <a:latin typeface="Arial" panose="020B0604020202020204" pitchFamily="34" charset="0"/>
              <a:cs typeface="Arial" panose="020B0604020202020204" pitchFamily="34" charset="0"/>
            </a:rPr>
            <a:t>Should LUS be used as a replacement for HRCT to screen for ILD in patients diagnosed with CTD?</a:t>
          </a:r>
          <a:endParaRPr lang="nb-NO" sz="2200" kern="1200" dirty="0">
            <a:latin typeface="Arial" panose="020B0604020202020204" pitchFamily="34" charset="0"/>
            <a:cs typeface="Arial" panose="020B0604020202020204" pitchFamily="34" charset="0"/>
          </a:endParaRPr>
        </a:p>
      </dsp:txBody>
      <dsp:txXfrm rot="-5400000">
        <a:off x="1622960" y="134866"/>
        <a:ext cx="9359794" cy="1786139"/>
      </dsp:txXfrm>
    </dsp:sp>
    <dsp:sp modelId="{4513AB0B-632A-400F-A925-B7159F426CC2}">
      <dsp:nvSpPr>
        <dsp:cNvPr id="0" name=""/>
        <dsp:cNvSpPr/>
      </dsp:nvSpPr>
      <dsp:spPr>
        <a:xfrm>
          <a:off x="0" y="0"/>
          <a:ext cx="1663162" cy="2050554"/>
        </a:xfrm>
        <a:prstGeom prst="roundRect">
          <a:avLst/>
        </a:prstGeom>
        <a:solidFill>
          <a:schemeClr val="tx2">
            <a:lumMod val="25000"/>
            <a:lumOff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marL="0" lvl="0" indent="0" algn="ctr" defTabSz="1511300">
            <a:lnSpc>
              <a:spcPct val="90000"/>
            </a:lnSpc>
            <a:spcBef>
              <a:spcPct val="0"/>
            </a:spcBef>
            <a:spcAft>
              <a:spcPct val="35000"/>
            </a:spcAft>
            <a:buNone/>
          </a:pPr>
          <a:r>
            <a:rPr lang="en-US" sz="3400" kern="1200" dirty="0">
              <a:latin typeface="Arial" panose="020B0604020202020204" pitchFamily="34" charset="0"/>
              <a:cs typeface="Arial" panose="020B0604020202020204" pitchFamily="34" charset="0"/>
            </a:rPr>
            <a:t>PICO</a:t>
          </a:r>
          <a:endParaRPr lang="nb-NO" sz="3400" kern="1200" dirty="0">
            <a:latin typeface="Arial" panose="020B0604020202020204" pitchFamily="34" charset="0"/>
            <a:cs typeface="Arial" panose="020B0604020202020204" pitchFamily="34" charset="0"/>
          </a:endParaRPr>
        </a:p>
      </dsp:txBody>
      <dsp:txXfrm>
        <a:off x="81189" y="81189"/>
        <a:ext cx="1500784" cy="1888176"/>
      </dsp:txXfrm>
    </dsp:sp>
    <dsp:sp modelId="{AAA9E8EA-02C6-4234-94C1-CBEDAFAFC76F}">
      <dsp:nvSpPr>
        <dsp:cNvPr id="0" name=""/>
        <dsp:cNvSpPr/>
      </dsp:nvSpPr>
      <dsp:spPr>
        <a:xfrm rot="5400000">
          <a:off x="5280034" y="-1510653"/>
          <a:ext cx="2062693" cy="9391414"/>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ts val="600"/>
            </a:spcAft>
            <a:buChar char="•"/>
          </a:pPr>
          <a:r>
            <a:rPr lang="en-GB" sz="2200" kern="1200" dirty="0">
              <a:latin typeface="Arial" panose="020B0604020202020204" pitchFamily="34" charset="0"/>
              <a:cs typeface="Arial" panose="020B0604020202020204" pitchFamily="34" charset="0"/>
            </a:rPr>
            <a:t>Which patients with CTD should be screened for ILD?</a:t>
          </a:r>
          <a:endParaRPr lang="nb-NO" sz="2200" kern="1200" dirty="0">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ts val="600"/>
            </a:spcAft>
            <a:buChar char="•"/>
          </a:pPr>
          <a:r>
            <a:rPr lang="en-GB" sz="2200" kern="1200" dirty="0">
              <a:latin typeface="Arial" panose="020B0604020202020204" pitchFamily="34" charset="0"/>
              <a:cs typeface="Arial" panose="020B0604020202020204" pitchFamily="34" charset="0"/>
            </a:rPr>
            <a:t>How often should patients with CTD be screened for ILD?</a:t>
          </a:r>
          <a:endParaRPr lang="nb-NO" sz="2200" kern="1200" dirty="0">
            <a:latin typeface="Arial" panose="020B0604020202020204" pitchFamily="34" charset="0"/>
            <a:cs typeface="Arial" panose="020B0604020202020204" pitchFamily="34" charset="0"/>
          </a:endParaRPr>
        </a:p>
      </dsp:txBody>
      <dsp:txXfrm rot="-5400000">
        <a:off x="1615674" y="2254399"/>
        <a:ext cx="9290722" cy="1861309"/>
      </dsp:txXfrm>
    </dsp:sp>
    <dsp:sp modelId="{4A0B7526-F93C-4B06-9513-F87AC64694CC}">
      <dsp:nvSpPr>
        <dsp:cNvPr id="0" name=""/>
        <dsp:cNvSpPr/>
      </dsp:nvSpPr>
      <dsp:spPr>
        <a:xfrm>
          <a:off x="0" y="2151897"/>
          <a:ext cx="1726876" cy="2050554"/>
        </a:xfrm>
        <a:prstGeom prst="roundRect">
          <a:avLst/>
        </a:prstGeom>
        <a:solidFill>
          <a:schemeClr val="tx2">
            <a:lumMod val="10000"/>
            <a:lumOff val="9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marL="0" lvl="0" indent="0" algn="ctr" defTabSz="1511300">
            <a:lnSpc>
              <a:spcPct val="90000"/>
            </a:lnSpc>
            <a:spcBef>
              <a:spcPct val="0"/>
            </a:spcBef>
            <a:spcAft>
              <a:spcPct val="35000"/>
            </a:spcAft>
            <a:buNone/>
          </a:pPr>
          <a:r>
            <a:rPr lang="en-US" sz="3400" kern="1200" dirty="0">
              <a:latin typeface="Arial" panose="020B0604020202020204" pitchFamily="34" charset="0"/>
              <a:cs typeface="Arial" panose="020B0604020202020204" pitchFamily="34" charset="0"/>
            </a:rPr>
            <a:t>NQ</a:t>
          </a:r>
          <a:endParaRPr lang="nb-NO" sz="3400" kern="1200" dirty="0">
            <a:latin typeface="Arial" panose="020B0604020202020204" pitchFamily="34" charset="0"/>
            <a:cs typeface="Arial" panose="020B0604020202020204" pitchFamily="34" charset="0"/>
          </a:endParaRPr>
        </a:p>
      </dsp:txBody>
      <dsp:txXfrm>
        <a:off x="84299" y="2236196"/>
        <a:ext cx="1558278" cy="18819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1DD45B-9A8F-428C-BE84-42D896A3F032}">
      <dsp:nvSpPr>
        <dsp:cNvPr id="0" name=""/>
        <dsp:cNvSpPr/>
      </dsp:nvSpPr>
      <dsp:spPr>
        <a:xfrm rot="5400000">
          <a:off x="5730939" y="-4082468"/>
          <a:ext cx="1240461" cy="9456420"/>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kern="1200" dirty="0">
              <a:latin typeface="Arial" panose="020B0604020202020204" pitchFamily="34" charset="0"/>
              <a:cs typeface="Arial" panose="020B0604020202020204" pitchFamily="34" charset="0"/>
            </a:rPr>
            <a:t>None</a:t>
          </a:r>
          <a:endParaRPr lang="nb-NO" sz="2200" kern="1200" dirty="0">
            <a:latin typeface="Arial" panose="020B0604020202020204" pitchFamily="34" charset="0"/>
            <a:cs typeface="Arial" panose="020B0604020202020204" pitchFamily="34" charset="0"/>
          </a:endParaRPr>
        </a:p>
      </dsp:txBody>
      <dsp:txXfrm rot="-5400000">
        <a:off x="1622960" y="86065"/>
        <a:ext cx="9395866" cy="1119353"/>
      </dsp:txXfrm>
    </dsp:sp>
    <dsp:sp modelId="{4513AB0B-632A-400F-A925-B7159F426CC2}">
      <dsp:nvSpPr>
        <dsp:cNvPr id="0" name=""/>
        <dsp:cNvSpPr/>
      </dsp:nvSpPr>
      <dsp:spPr>
        <a:xfrm>
          <a:off x="0" y="0"/>
          <a:ext cx="1663162" cy="1285056"/>
        </a:xfrm>
        <a:prstGeom prst="roundRect">
          <a:avLst/>
        </a:prstGeom>
        <a:solidFill>
          <a:schemeClr val="tx2">
            <a:lumMod val="25000"/>
            <a:lumOff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marL="0" lvl="0" indent="0" algn="ctr" defTabSz="1511300">
            <a:lnSpc>
              <a:spcPct val="90000"/>
            </a:lnSpc>
            <a:spcBef>
              <a:spcPct val="0"/>
            </a:spcBef>
            <a:spcAft>
              <a:spcPct val="35000"/>
            </a:spcAft>
            <a:buNone/>
          </a:pPr>
          <a:r>
            <a:rPr lang="en-US" sz="3400" kern="1200" dirty="0">
              <a:latin typeface="Arial" panose="020B0604020202020204" pitchFamily="34" charset="0"/>
              <a:cs typeface="Arial" panose="020B0604020202020204" pitchFamily="34" charset="0"/>
            </a:rPr>
            <a:t>PICO</a:t>
          </a:r>
          <a:endParaRPr lang="nb-NO" sz="3400" kern="1200" dirty="0">
            <a:latin typeface="Arial" panose="020B0604020202020204" pitchFamily="34" charset="0"/>
            <a:cs typeface="Arial" panose="020B0604020202020204" pitchFamily="34" charset="0"/>
          </a:endParaRPr>
        </a:p>
      </dsp:txBody>
      <dsp:txXfrm>
        <a:off x="62731" y="62731"/>
        <a:ext cx="1537700" cy="1159594"/>
      </dsp:txXfrm>
    </dsp:sp>
    <dsp:sp modelId="{AAA9E8EA-02C6-4234-94C1-CBEDAFAFC76F}">
      <dsp:nvSpPr>
        <dsp:cNvPr id="0" name=""/>
        <dsp:cNvSpPr/>
      </dsp:nvSpPr>
      <dsp:spPr>
        <a:xfrm rot="5400000">
          <a:off x="4963192" y="-1896402"/>
          <a:ext cx="2696375" cy="9391414"/>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kern="1200" dirty="0">
              <a:latin typeface="Arial" panose="020B0604020202020204" pitchFamily="34" charset="0"/>
              <a:cs typeface="Arial" panose="020B0604020202020204" pitchFamily="34" charset="0"/>
            </a:rPr>
            <a:t>How should patients be evaluated at baseline to assess risk of ILD progression or death?</a:t>
          </a:r>
          <a:endParaRPr lang="nb-NO" sz="2200" kern="1200" dirty="0">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15000"/>
            </a:spcAft>
            <a:buChar char="•"/>
          </a:pPr>
          <a:r>
            <a:rPr lang="en-US" sz="2200" kern="1200" dirty="0">
              <a:latin typeface="Arial" panose="020B0604020202020204" pitchFamily="34" charset="0"/>
              <a:cs typeface="Arial" panose="020B0604020202020204" pitchFamily="34" charset="0"/>
            </a:rPr>
            <a:t>What is the role of BAL in patients with CTD-ILD at the time of diagnosis?</a:t>
          </a:r>
          <a:endParaRPr lang="nb-NO" sz="2200" kern="1200" dirty="0">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15000"/>
            </a:spcAft>
            <a:buChar char="•"/>
          </a:pPr>
          <a:r>
            <a:rPr lang="en-US" sz="2200" kern="1200" dirty="0">
              <a:latin typeface="Arial" panose="020B0604020202020204" pitchFamily="34" charset="0"/>
              <a:cs typeface="Arial" panose="020B0604020202020204" pitchFamily="34" charset="0"/>
            </a:rPr>
            <a:t>What is the role of lung biopsy in patients with CTD-ILD at the time of diagnosis?</a:t>
          </a:r>
          <a:endParaRPr lang="nb-NO" sz="2200" kern="1200" dirty="0">
            <a:latin typeface="Arial" panose="020B0604020202020204" pitchFamily="34" charset="0"/>
            <a:cs typeface="Arial" panose="020B0604020202020204" pitchFamily="34" charset="0"/>
          </a:endParaRPr>
        </a:p>
      </dsp:txBody>
      <dsp:txXfrm rot="-5400000">
        <a:off x="1615673" y="1582743"/>
        <a:ext cx="9259788" cy="2433123"/>
      </dsp:txXfrm>
    </dsp:sp>
    <dsp:sp modelId="{4A0B7526-F93C-4B06-9513-F87AC64694CC}">
      <dsp:nvSpPr>
        <dsp:cNvPr id="0" name=""/>
        <dsp:cNvSpPr/>
      </dsp:nvSpPr>
      <dsp:spPr>
        <a:xfrm>
          <a:off x="0" y="1414360"/>
          <a:ext cx="1726876" cy="2791718"/>
        </a:xfrm>
        <a:prstGeom prst="roundRect">
          <a:avLst/>
        </a:prstGeom>
        <a:solidFill>
          <a:schemeClr val="tx2">
            <a:lumMod val="10000"/>
            <a:lumOff val="9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marL="0" lvl="0" indent="0" algn="ctr" defTabSz="1511300">
            <a:lnSpc>
              <a:spcPct val="90000"/>
            </a:lnSpc>
            <a:spcBef>
              <a:spcPct val="0"/>
            </a:spcBef>
            <a:spcAft>
              <a:spcPct val="35000"/>
            </a:spcAft>
            <a:buNone/>
          </a:pPr>
          <a:r>
            <a:rPr lang="en-US" sz="3400" kern="1200" dirty="0">
              <a:latin typeface="Arial" panose="020B0604020202020204" pitchFamily="34" charset="0"/>
              <a:cs typeface="Arial" panose="020B0604020202020204" pitchFamily="34" charset="0"/>
            </a:rPr>
            <a:t>NQ</a:t>
          </a:r>
          <a:endParaRPr lang="nb-NO" sz="3400" kern="1200" dirty="0">
            <a:latin typeface="Arial" panose="020B0604020202020204" pitchFamily="34" charset="0"/>
            <a:cs typeface="Arial" panose="020B0604020202020204" pitchFamily="34" charset="0"/>
          </a:endParaRPr>
        </a:p>
      </dsp:txBody>
      <dsp:txXfrm>
        <a:off x="84299" y="1498659"/>
        <a:ext cx="1558278" cy="26231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1DD45B-9A8F-428C-BE84-42D896A3F032}">
      <dsp:nvSpPr>
        <dsp:cNvPr id="0" name=""/>
        <dsp:cNvSpPr/>
      </dsp:nvSpPr>
      <dsp:spPr>
        <a:xfrm rot="5400000">
          <a:off x="5888697" y="-4240333"/>
          <a:ext cx="924945" cy="9456420"/>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GB" sz="2200" kern="1200" dirty="0">
              <a:latin typeface="Arial" panose="020B0604020202020204" pitchFamily="34" charset="0"/>
              <a:cs typeface="Arial" panose="020B0604020202020204" pitchFamily="34" charset="0"/>
            </a:rPr>
            <a:t>None</a:t>
          </a:r>
          <a:endParaRPr lang="nb-NO" sz="2200" kern="1200" dirty="0">
            <a:latin typeface="Arial" panose="020B0604020202020204" pitchFamily="34" charset="0"/>
            <a:cs typeface="Arial" panose="020B0604020202020204" pitchFamily="34" charset="0"/>
          </a:endParaRPr>
        </a:p>
      </dsp:txBody>
      <dsp:txXfrm rot="-5400000">
        <a:off x="1622960" y="70556"/>
        <a:ext cx="9411268" cy="834641"/>
      </dsp:txXfrm>
    </dsp:sp>
    <dsp:sp modelId="{4513AB0B-632A-400F-A925-B7159F426CC2}">
      <dsp:nvSpPr>
        <dsp:cNvPr id="0" name=""/>
        <dsp:cNvSpPr/>
      </dsp:nvSpPr>
      <dsp:spPr>
        <a:xfrm>
          <a:off x="0" y="0"/>
          <a:ext cx="1663162" cy="979054"/>
        </a:xfrm>
        <a:prstGeom prst="roundRect">
          <a:avLst/>
        </a:prstGeom>
        <a:solidFill>
          <a:schemeClr val="tx2">
            <a:lumMod val="25000"/>
            <a:lumOff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marL="0" lvl="0" indent="0" algn="ctr" defTabSz="1511300">
            <a:lnSpc>
              <a:spcPct val="90000"/>
            </a:lnSpc>
            <a:spcBef>
              <a:spcPct val="0"/>
            </a:spcBef>
            <a:spcAft>
              <a:spcPct val="35000"/>
            </a:spcAft>
            <a:buNone/>
          </a:pPr>
          <a:r>
            <a:rPr lang="en-US" sz="3400" kern="1200" dirty="0">
              <a:latin typeface="Arial" panose="020B0604020202020204" pitchFamily="34" charset="0"/>
              <a:cs typeface="Arial" panose="020B0604020202020204" pitchFamily="34" charset="0"/>
            </a:rPr>
            <a:t>PICO</a:t>
          </a:r>
          <a:endParaRPr lang="nb-NO" sz="3400" kern="1200" dirty="0">
            <a:latin typeface="Arial" panose="020B0604020202020204" pitchFamily="34" charset="0"/>
            <a:cs typeface="Arial" panose="020B0604020202020204" pitchFamily="34" charset="0"/>
          </a:endParaRPr>
        </a:p>
      </dsp:txBody>
      <dsp:txXfrm>
        <a:off x="47793" y="47793"/>
        <a:ext cx="1567576" cy="883468"/>
      </dsp:txXfrm>
    </dsp:sp>
    <dsp:sp modelId="{AAA9E8EA-02C6-4234-94C1-CBEDAFAFC76F}">
      <dsp:nvSpPr>
        <dsp:cNvPr id="0" name=""/>
        <dsp:cNvSpPr/>
      </dsp:nvSpPr>
      <dsp:spPr>
        <a:xfrm rot="5400000">
          <a:off x="4820673" y="-2008094"/>
          <a:ext cx="2981415" cy="9391414"/>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ts val="1200"/>
            </a:spcAft>
            <a:buChar char="•"/>
          </a:pPr>
          <a:r>
            <a:rPr lang="en-US" sz="2200" kern="1200" dirty="0">
              <a:latin typeface="Arial" panose="020B0604020202020204" pitchFamily="34" charset="0"/>
              <a:cs typeface="Arial" panose="020B0604020202020204" pitchFamily="34" charset="0"/>
            </a:rPr>
            <a:t>What is the role of the 6MWT in assessing severity and/or prognosis of ILD in patients with CTD?</a:t>
          </a:r>
          <a:endParaRPr lang="nb-NO" sz="2200" kern="1200" dirty="0">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ts val="1200"/>
            </a:spcAft>
            <a:buChar char="•"/>
          </a:pPr>
          <a:r>
            <a:rPr lang="en-US" sz="2200" kern="1200" dirty="0">
              <a:latin typeface="Arial" panose="020B0604020202020204" pitchFamily="34" charset="0"/>
              <a:cs typeface="Arial" panose="020B0604020202020204" pitchFamily="34" charset="0"/>
            </a:rPr>
            <a:t>What is the role of PROMs in assessing severity and/or prognosis of ILD in patients with CTD?</a:t>
          </a:r>
          <a:endParaRPr lang="nb-NO" sz="2200" kern="1200" dirty="0">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ts val="1200"/>
            </a:spcAft>
            <a:buChar char="•"/>
          </a:pPr>
          <a:r>
            <a:rPr lang="en-US" sz="2200" kern="1200" dirty="0">
              <a:latin typeface="Arial" panose="020B0604020202020204" pitchFamily="34" charset="0"/>
              <a:cs typeface="Arial" panose="020B0604020202020204" pitchFamily="34" charset="0"/>
            </a:rPr>
            <a:t>In patients with CTD-ILD being followed-up, when should PFTs be repeated?</a:t>
          </a:r>
          <a:endParaRPr lang="nb-NO" sz="2200" kern="1200" dirty="0">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ts val="1200"/>
            </a:spcAft>
            <a:buChar char="•"/>
          </a:pPr>
          <a:r>
            <a:rPr lang="en-US" sz="2200" kern="1200" dirty="0">
              <a:latin typeface="Arial" panose="020B0604020202020204" pitchFamily="34" charset="0"/>
              <a:cs typeface="Arial" panose="020B0604020202020204" pitchFamily="34" charset="0"/>
            </a:rPr>
            <a:t>In patients with CTD-ILD being followed-up, when should HRCT be repeated?</a:t>
          </a:r>
          <a:endParaRPr lang="nb-NO" sz="2200" kern="1200" dirty="0">
            <a:latin typeface="Arial" panose="020B0604020202020204" pitchFamily="34" charset="0"/>
            <a:cs typeface="Arial" panose="020B0604020202020204" pitchFamily="34" charset="0"/>
          </a:endParaRPr>
        </a:p>
      </dsp:txBody>
      <dsp:txXfrm rot="-5400000">
        <a:off x="1615674" y="1342446"/>
        <a:ext cx="9245873" cy="2690333"/>
      </dsp:txXfrm>
    </dsp:sp>
    <dsp:sp modelId="{4A0B7526-F93C-4B06-9513-F87AC64694CC}">
      <dsp:nvSpPr>
        <dsp:cNvPr id="0" name=""/>
        <dsp:cNvSpPr/>
      </dsp:nvSpPr>
      <dsp:spPr>
        <a:xfrm>
          <a:off x="0" y="1123386"/>
          <a:ext cx="1726876" cy="3079949"/>
        </a:xfrm>
        <a:prstGeom prst="roundRect">
          <a:avLst/>
        </a:prstGeom>
        <a:solidFill>
          <a:schemeClr val="tx2">
            <a:lumMod val="10000"/>
            <a:lumOff val="9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marL="0" lvl="0" indent="0" algn="ctr" defTabSz="1511300">
            <a:lnSpc>
              <a:spcPct val="90000"/>
            </a:lnSpc>
            <a:spcBef>
              <a:spcPct val="0"/>
            </a:spcBef>
            <a:spcAft>
              <a:spcPct val="35000"/>
            </a:spcAft>
            <a:buNone/>
          </a:pPr>
          <a:r>
            <a:rPr lang="en-US" sz="3400" kern="1200" dirty="0">
              <a:latin typeface="Arial" panose="020B0604020202020204" pitchFamily="34" charset="0"/>
              <a:cs typeface="Arial" panose="020B0604020202020204" pitchFamily="34" charset="0"/>
            </a:rPr>
            <a:t>NQ</a:t>
          </a:r>
          <a:endParaRPr lang="nb-NO" sz="3400" kern="1200" dirty="0">
            <a:latin typeface="Arial" panose="020B0604020202020204" pitchFamily="34" charset="0"/>
            <a:cs typeface="Arial" panose="020B0604020202020204" pitchFamily="34" charset="0"/>
          </a:endParaRPr>
        </a:p>
      </dsp:txBody>
      <dsp:txXfrm>
        <a:off x="84299" y="1207685"/>
        <a:ext cx="1558278" cy="291135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1DD45B-9A8F-428C-BE84-42D896A3F032}">
      <dsp:nvSpPr>
        <dsp:cNvPr id="0" name=""/>
        <dsp:cNvSpPr/>
      </dsp:nvSpPr>
      <dsp:spPr>
        <a:xfrm rot="5400000">
          <a:off x="5104821" y="-3445237"/>
          <a:ext cx="2492697" cy="9456420"/>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kern="1200" dirty="0">
              <a:latin typeface="Arial" panose="020B0604020202020204" pitchFamily="34" charset="0"/>
              <a:cs typeface="Arial" panose="020B0604020202020204" pitchFamily="34" charset="0"/>
            </a:rPr>
            <a:t>Should immunosuppressive treatment versus control be used for CTD-ILD?</a:t>
          </a:r>
          <a:endParaRPr lang="nb-NO" sz="2200" kern="1200" dirty="0">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15000"/>
            </a:spcAft>
            <a:buChar char="•"/>
          </a:pPr>
          <a:r>
            <a:rPr lang="en-US" sz="2200" kern="1200" dirty="0">
              <a:latin typeface="Arial" panose="020B0604020202020204" pitchFamily="34" charset="0"/>
              <a:cs typeface="Arial" panose="020B0604020202020204" pitchFamily="34" charset="0"/>
            </a:rPr>
            <a:t>Should anti-fibrotic medication versus control be used for patients with CTD-ILD?</a:t>
          </a:r>
          <a:endParaRPr lang="nb-NO" sz="2200" kern="1200" dirty="0">
            <a:latin typeface="Arial" panose="020B0604020202020204" pitchFamily="34" charset="0"/>
            <a:cs typeface="Arial" panose="020B0604020202020204" pitchFamily="34" charset="0"/>
          </a:endParaRPr>
        </a:p>
        <a:p>
          <a:pPr marL="228600" lvl="1" indent="-228600" algn="l" defTabSz="977900">
            <a:lnSpc>
              <a:spcPct val="90000"/>
            </a:lnSpc>
            <a:spcBef>
              <a:spcPct val="0"/>
            </a:spcBef>
            <a:spcAft>
              <a:spcPct val="15000"/>
            </a:spcAft>
            <a:buChar char="•"/>
          </a:pPr>
          <a:r>
            <a:rPr lang="en-US" sz="2200" kern="1200" dirty="0">
              <a:latin typeface="Arial" panose="020B0604020202020204" pitchFamily="34" charset="0"/>
              <a:cs typeface="Arial" panose="020B0604020202020204" pitchFamily="34" charset="0"/>
            </a:rPr>
            <a:t>Should combination therapy versus control be used for patients with CTD-ILD?</a:t>
          </a:r>
          <a:endParaRPr lang="nb-NO" sz="2200" kern="1200" dirty="0">
            <a:latin typeface="Arial" panose="020B0604020202020204" pitchFamily="34" charset="0"/>
            <a:cs typeface="Arial" panose="020B0604020202020204" pitchFamily="34" charset="0"/>
          </a:endParaRPr>
        </a:p>
      </dsp:txBody>
      <dsp:txXfrm rot="-5400000">
        <a:off x="1622960" y="158307"/>
        <a:ext cx="9334737" cy="2249331"/>
      </dsp:txXfrm>
    </dsp:sp>
    <dsp:sp modelId="{4513AB0B-632A-400F-A925-B7159F426CC2}">
      <dsp:nvSpPr>
        <dsp:cNvPr id="0" name=""/>
        <dsp:cNvSpPr/>
      </dsp:nvSpPr>
      <dsp:spPr>
        <a:xfrm>
          <a:off x="0" y="0"/>
          <a:ext cx="1663162" cy="2528193"/>
        </a:xfrm>
        <a:prstGeom prst="roundRect">
          <a:avLst/>
        </a:prstGeom>
        <a:solidFill>
          <a:schemeClr val="tx2">
            <a:lumMod val="25000"/>
            <a:lumOff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marL="0" lvl="0" indent="0" algn="ctr" defTabSz="1511300">
            <a:lnSpc>
              <a:spcPct val="90000"/>
            </a:lnSpc>
            <a:spcBef>
              <a:spcPct val="0"/>
            </a:spcBef>
            <a:spcAft>
              <a:spcPct val="35000"/>
            </a:spcAft>
            <a:buNone/>
          </a:pPr>
          <a:r>
            <a:rPr lang="en-US" sz="3400" kern="1200" dirty="0">
              <a:latin typeface="Arial" panose="020B0604020202020204" pitchFamily="34" charset="0"/>
              <a:cs typeface="Arial" panose="020B0604020202020204" pitchFamily="34" charset="0"/>
            </a:rPr>
            <a:t>PICO</a:t>
          </a:r>
          <a:endParaRPr lang="nb-NO" sz="3400" kern="1200" dirty="0">
            <a:latin typeface="Arial" panose="020B0604020202020204" pitchFamily="34" charset="0"/>
            <a:cs typeface="Arial" panose="020B0604020202020204" pitchFamily="34" charset="0"/>
          </a:endParaRPr>
        </a:p>
      </dsp:txBody>
      <dsp:txXfrm>
        <a:off x="81189" y="81189"/>
        <a:ext cx="1500784" cy="2365815"/>
      </dsp:txXfrm>
    </dsp:sp>
    <dsp:sp modelId="{AAA9E8EA-02C6-4234-94C1-CBEDAFAFC76F}">
      <dsp:nvSpPr>
        <dsp:cNvPr id="0" name=""/>
        <dsp:cNvSpPr/>
      </dsp:nvSpPr>
      <dsp:spPr>
        <a:xfrm rot="5400000">
          <a:off x="5556644" y="-1234042"/>
          <a:ext cx="1509473" cy="9391414"/>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kern="1200" dirty="0">
              <a:latin typeface="Arial" panose="020B0604020202020204" pitchFamily="34" charset="0"/>
              <a:cs typeface="Arial" panose="020B0604020202020204" pitchFamily="34" charset="0"/>
            </a:rPr>
            <a:t>Can key factors be used for the choice of treatment for CTD-ILD?</a:t>
          </a:r>
          <a:endParaRPr lang="nb-NO" sz="2200" kern="1200" dirty="0">
            <a:latin typeface="Arial" panose="020B0604020202020204" pitchFamily="34" charset="0"/>
            <a:cs typeface="Arial" panose="020B0604020202020204" pitchFamily="34" charset="0"/>
          </a:endParaRPr>
        </a:p>
      </dsp:txBody>
      <dsp:txXfrm rot="-5400000">
        <a:off x="1615674" y="2780614"/>
        <a:ext cx="9317728" cy="1362101"/>
      </dsp:txXfrm>
    </dsp:sp>
    <dsp:sp modelId="{4A0B7526-F93C-4B06-9513-F87AC64694CC}">
      <dsp:nvSpPr>
        <dsp:cNvPr id="0" name=""/>
        <dsp:cNvSpPr/>
      </dsp:nvSpPr>
      <dsp:spPr>
        <a:xfrm>
          <a:off x="0" y="2645643"/>
          <a:ext cx="1726876" cy="1561058"/>
        </a:xfrm>
        <a:prstGeom prst="roundRect">
          <a:avLst/>
        </a:prstGeom>
        <a:solidFill>
          <a:schemeClr val="tx2">
            <a:lumMod val="10000"/>
            <a:lumOff val="9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marL="0" lvl="0" indent="0" algn="ctr" defTabSz="1511300">
            <a:lnSpc>
              <a:spcPct val="90000"/>
            </a:lnSpc>
            <a:spcBef>
              <a:spcPct val="0"/>
            </a:spcBef>
            <a:spcAft>
              <a:spcPct val="35000"/>
            </a:spcAft>
            <a:buNone/>
          </a:pPr>
          <a:r>
            <a:rPr lang="en-US" sz="3400" kern="1200" dirty="0">
              <a:latin typeface="Arial" panose="020B0604020202020204" pitchFamily="34" charset="0"/>
              <a:cs typeface="Arial" panose="020B0604020202020204" pitchFamily="34" charset="0"/>
            </a:rPr>
            <a:t>NQ</a:t>
          </a:r>
          <a:endParaRPr lang="nb-NO" sz="3400" kern="1200" dirty="0">
            <a:latin typeface="Arial" panose="020B0604020202020204" pitchFamily="34" charset="0"/>
            <a:cs typeface="Arial" panose="020B0604020202020204" pitchFamily="34" charset="0"/>
          </a:endParaRPr>
        </a:p>
      </dsp:txBody>
      <dsp:txXfrm>
        <a:off x="76205" y="2721848"/>
        <a:ext cx="1574466" cy="140864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14A0E0-835C-4351-BA4A-4A4A7B800367}" type="datetimeFigureOut">
              <a:rPr lang="nb-NO" smtClean="0"/>
              <a:t>21.10.2025</a:t>
            </a:fld>
            <a:endParaRPr lang="nb-N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70BA05-4AF6-4239-A2D0-B443F00ABD48}" type="slidenum">
              <a:rPr lang="nb-NO" smtClean="0"/>
              <a:t>‹#›</a:t>
            </a:fld>
            <a:endParaRPr lang="nb-NO"/>
          </a:p>
        </p:txBody>
      </p:sp>
    </p:spTree>
    <p:extLst>
      <p:ext uri="{BB962C8B-B14F-4D97-AF65-F5344CB8AC3E}">
        <p14:creationId xmlns:p14="http://schemas.microsoft.com/office/powerpoint/2010/main" val="31738704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1070BA05-4AF6-4239-A2D0-B443F00ABD48}" type="slidenum">
              <a:rPr lang="nb-NO" smtClean="0"/>
              <a:t>2</a:t>
            </a:fld>
            <a:endParaRPr lang="nb-NO"/>
          </a:p>
        </p:txBody>
      </p:sp>
    </p:spTree>
    <p:extLst>
      <p:ext uri="{BB962C8B-B14F-4D97-AF65-F5344CB8AC3E}">
        <p14:creationId xmlns:p14="http://schemas.microsoft.com/office/powerpoint/2010/main" val="3783771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70BA05-4AF6-4239-A2D0-B443F00ABD48}"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0863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1070BA05-4AF6-4239-A2D0-B443F00ABD48}" type="slidenum">
              <a:rPr lang="nb-NO" smtClean="0"/>
              <a:t>21</a:t>
            </a:fld>
            <a:endParaRPr lang="nb-NO"/>
          </a:p>
        </p:txBody>
      </p:sp>
    </p:spTree>
    <p:extLst>
      <p:ext uri="{BB962C8B-B14F-4D97-AF65-F5344CB8AC3E}">
        <p14:creationId xmlns:p14="http://schemas.microsoft.com/office/powerpoint/2010/main" val="2557752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171450" indent="-171450">
              <a:buFontTx/>
              <a:buChar char="-"/>
            </a:pPr>
            <a:endParaRPr lang="el-GR" dirty="0"/>
          </a:p>
        </p:txBody>
      </p:sp>
      <p:sp>
        <p:nvSpPr>
          <p:cNvPr id="4" name="Θέση αριθμού διαφάνειας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2FFED-CCA4-4FC1-8409-F11DC2855536}"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0959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171450" indent="-171450">
              <a:buFontTx/>
              <a:buChar char="-"/>
            </a:pPr>
            <a:endParaRPr lang="en-US" sz="1800" dirty="0">
              <a:effectLst/>
              <a:latin typeface="Segoe UI" panose="020B0502040204020203" pitchFamily="34" charset="0"/>
            </a:endParaRPr>
          </a:p>
        </p:txBody>
      </p:sp>
      <p:sp>
        <p:nvSpPr>
          <p:cNvPr id="4" name="Θέση αριθμού διαφάνειας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2FFED-CCA4-4FC1-8409-F11DC2855536}"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7458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RO"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1F8374-D2A7-F24F-8FAD-81A91CCCDA6B}" type="slidenum">
              <a:rPr kumimoji="0" lang="en-R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R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7788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RO"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1F8374-D2A7-F24F-8FAD-81A91CCCDA6B}" type="slidenum">
              <a:rPr kumimoji="0" lang="en-R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R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0984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O"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1F8374-D2A7-F24F-8FAD-81A91CCCDA6B}" type="slidenum">
              <a:rPr kumimoji="0" lang="en-R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R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82732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O"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1F8374-D2A7-F24F-8FAD-81A91CCCDA6B}" type="slidenum">
              <a:rPr kumimoji="0" lang="en-R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R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0779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algn="just">
              <a:lnSpc>
                <a:spcPct val="200000"/>
              </a:lnSpc>
              <a:spcAft>
                <a:spcPts val="800"/>
              </a:spcAft>
            </a:pPr>
            <a:endParaRPr lang="nb-NO"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200000"/>
              </a:lnSpc>
              <a:spcAft>
                <a:spcPts val="800"/>
              </a:spcAft>
            </a:pPr>
            <a:r>
              <a:rPr lang="en-US" sz="1800" dirty="0">
                <a:solidFill>
                  <a:srgbClr val="000000"/>
                </a:solidFill>
                <a:effectLst/>
                <a:latin typeface="Aptos" panose="020B0004020202020204" pitchFamily="34" charset="0"/>
              </a:rPr>
              <a:t>The bullets in the box (bottom, right) remain not well connected with the box header (e.g. Add or switch therapy may be considered: Biologics are to date not used in combination). A revision would be great, since this would enhance a more intuitive understanding of the full content in this instance (and very important slides). I added my suggestion here and if it suits, the other boxes can be adapted accordingly. </a:t>
            </a:r>
          </a:p>
          <a:p>
            <a:pPr algn="just">
              <a:lnSpc>
                <a:spcPct val="200000"/>
              </a:lnSpc>
              <a:spcAft>
                <a:spcPts val="800"/>
              </a:spcAft>
            </a:pPr>
            <a:endParaRPr lang="en-US" sz="1800" kern="100" dirty="0">
              <a:solidFill>
                <a:srgbClr val="000000"/>
              </a:solidFill>
              <a:effectLst/>
              <a:latin typeface="Aptos" panose="020B0004020202020204" pitchFamily="34" charset="0"/>
              <a:ea typeface="Calibri" panose="020F0502020204030204" pitchFamily="34" charset="0"/>
              <a:cs typeface="Times New Roman" panose="02020603050405020304" pitchFamily="18" charset="0"/>
            </a:endParaRPr>
          </a:p>
          <a:p>
            <a:pPr marR="0" rtl="0">
              <a:lnSpc>
                <a:spcPct val="107000"/>
              </a:lnSpc>
              <a:spcBef>
                <a:spcPts val="0"/>
              </a:spcBef>
              <a:spcAft>
                <a:spcPts val="0"/>
              </a:spcAft>
              <a:buFont typeface="Arial" panose="020B0604020202020204" pitchFamily="34" charset="0"/>
              <a:buChar char="•"/>
            </a:pPr>
            <a:r>
              <a:rPr lang="en-US" sz="1800" dirty="0">
                <a:solidFill>
                  <a:srgbClr val="000000"/>
                </a:solidFill>
                <a:effectLst/>
                <a:latin typeface="Aptos" panose="020B0004020202020204" pitchFamily="34" charset="0"/>
              </a:rPr>
              <a:t>If on mono or combination treatment, add or switch immunosuppressant</a:t>
            </a:r>
          </a:p>
          <a:p>
            <a:pPr marR="0" rtl="0">
              <a:lnSpc>
                <a:spcPct val="107000"/>
              </a:lnSpc>
              <a:spcBef>
                <a:spcPts val="0"/>
              </a:spcBef>
              <a:spcAft>
                <a:spcPts val="0"/>
              </a:spcAft>
              <a:buFont typeface="Arial" panose="020B0604020202020204" pitchFamily="34" charset="0"/>
              <a:buChar char="•"/>
            </a:pPr>
            <a:r>
              <a:rPr lang="en-US" sz="1800" dirty="0">
                <a:solidFill>
                  <a:srgbClr val="000000"/>
                </a:solidFill>
                <a:effectLst/>
                <a:latin typeface="Aptos" panose="020B0004020202020204" pitchFamily="34" charset="0"/>
              </a:rPr>
              <a:t>If progressive pulmonary fibrosis, add </a:t>
            </a:r>
            <a:r>
              <a:rPr lang="en-US" sz="1800" dirty="0" err="1">
                <a:solidFill>
                  <a:srgbClr val="000000"/>
                </a:solidFill>
                <a:effectLst/>
                <a:latin typeface="Aptos" panose="020B0004020202020204" pitchFamily="34" charset="0"/>
              </a:rPr>
              <a:t>nintedanib</a:t>
            </a:r>
            <a:endParaRPr lang="en-US" sz="1800" dirty="0">
              <a:solidFill>
                <a:srgbClr val="000000"/>
              </a:solidFill>
              <a:effectLst/>
              <a:latin typeface="Aptos" panose="020B0004020202020204" pitchFamily="34" charset="0"/>
            </a:endParaRPr>
          </a:p>
          <a:p>
            <a:pPr marR="0" rtl="0">
              <a:lnSpc>
                <a:spcPct val="107000"/>
              </a:lnSpc>
              <a:spcBef>
                <a:spcPts val="0"/>
              </a:spcBef>
              <a:spcAft>
                <a:spcPts val="0"/>
              </a:spcAft>
              <a:buFont typeface="Arial" panose="020B0604020202020204" pitchFamily="34" charset="0"/>
              <a:buChar char="•"/>
            </a:pPr>
            <a:r>
              <a:rPr lang="en-US" sz="1800" b="1" dirty="0">
                <a:solidFill>
                  <a:srgbClr val="000000"/>
                </a:solidFill>
                <a:effectLst/>
                <a:latin typeface="Aptos" panose="020B0004020202020204" pitchFamily="34" charset="0"/>
              </a:rPr>
              <a:t>If</a:t>
            </a:r>
            <a:r>
              <a:rPr lang="en-US" sz="1800" dirty="0">
                <a:solidFill>
                  <a:srgbClr val="000000"/>
                </a:solidFill>
                <a:effectLst/>
                <a:latin typeface="Aptos" panose="020B0004020202020204" pitchFamily="34" charset="0"/>
              </a:rPr>
              <a:t> </a:t>
            </a:r>
            <a:r>
              <a:rPr lang="en-US" sz="1800" b="1" dirty="0">
                <a:solidFill>
                  <a:srgbClr val="000000"/>
                </a:solidFill>
                <a:effectLst/>
                <a:latin typeface="Aptos" panose="020B0004020202020204" pitchFamily="34" charset="0"/>
              </a:rPr>
              <a:t>b</a:t>
            </a:r>
            <a:r>
              <a:rPr lang="en-US" sz="1800" dirty="0">
                <a:solidFill>
                  <a:srgbClr val="000000"/>
                </a:solidFill>
                <a:effectLst/>
                <a:latin typeface="Aptos" panose="020B0004020202020204" pitchFamily="34" charset="0"/>
              </a:rPr>
              <a:t>iologics are to date not used in combination (this does not make sense, please see my suggestions)</a:t>
            </a:r>
          </a:p>
          <a:p>
            <a:pPr marR="0" rtl="0">
              <a:lnSpc>
                <a:spcPct val="107000"/>
              </a:lnSpc>
              <a:spcBef>
                <a:spcPts val="0"/>
              </a:spcBef>
              <a:spcAft>
                <a:spcPts val="0"/>
              </a:spcAft>
              <a:buFont typeface="Arial" panose="020B0604020202020204" pitchFamily="34" charset="0"/>
              <a:buChar char="•"/>
            </a:pPr>
            <a:r>
              <a:rPr lang="en-US" sz="1800" b="1" dirty="0">
                <a:solidFill>
                  <a:srgbClr val="000000"/>
                </a:solidFill>
                <a:effectLst/>
                <a:latin typeface="Aptos" panose="020B0004020202020204" pitchFamily="34" charset="0"/>
              </a:rPr>
              <a:t>In case of progressive and severe ILD </a:t>
            </a:r>
            <a:r>
              <a:rPr lang="en-US" sz="1800" b="1" dirty="0">
                <a:solidFill>
                  <a:srgbClr val="000000"/>
                </a:solidFill>
                <a:effectLst/>
                <a:latin typeface="Aptos" panose="020B0004020202020204" pitchFamily="34" charset="0"/>
                <a:sym typeface="Wingdings" panose="05000000000000000000" pitchFamily="2" charset="2"/>
              </a:rPr>
              <a:t></a:t>
            </a:r>
            <a:r>
              <a:rPr lang="en-US" sz="1800" b="1" dirty="0">
                <a:solidFill>
                  <a:srgbClr val="000000"/>
                </a:solidFill>
                <a:effectLst/>
                <a:latin typeface="Aptos" panose="020B0004020202020204" pitchFamily="34" charset="0"/>
              </a:rPr>
              <a:t> referral for lung transplant (please see </a:t>
            </a:r>
            <a:r>
              <a:rPr lang="en-US" sz="1800" b="1">
                <a:solidFill>
                  <a:srgbClr val="000000"/>
                </a:solidFill>
                <a:effectLst/>
                <a:latin typeface="Aptos" panose="020B0004020202020204" pitchFamily="34" charset="0"/>
              </a:rPr>
              <a:t>my suggestion)</a:t>
            </a:r>
            <a:endParaRPr lang="en-US" sz="1800" b="1" dirty="0">
              <a:solidFill>
                <a:srgbClr val="000000"/>
              </a:solidFill>
              <a:effectLst/>
              <a:latin typeface="Aptos" panose="020B0004020202020204" pitchFamily="34" charset="0"/>
            </a:endParaRPr>
          </a:p>
          <a:p>
            <a:pPr marR="0" rtl="0">
              <a:lnSpc>
                <a:spcPct val="107000"/>
              </a:lnSpc>
              <a:spcBef>
                <a:spcPts val="0"/>
              </a:spcBef>
              <a:spcAft>
                <a:spcPts val="0"/>
              </a:spcAft>
              <a:buFont typeface="Arial" panose="020B0604020202020204" pitchFamily="34" charset="0"/>
              <a:buChar char="•"/>
            </a:pPr>
            <a:r>
              <a:rPr lang="en-US" sz="1800" b="1" dirty="0">
                <a:solidFill>
                  <a:srgbClr val="000000"/>
                </a:solidFill>
                <a:effectLst/>
                <a:latin typeface="Aptos" panose="020B0004020202020204" pitchFamily="34" charset="0"/>
              </a:rPr>
              <a:t>To a</a:t>
            </a:r>
            <a:r>
              <a:rPr lang="en-US" sz="1800" dirty="0">
                <a:solidFill>
                  <a:srgbClr val="000000"/>
                </a:solidFill>
                <a:effectLst/>
                <a:latin typeface="Aptos" panose="020B0004020202020204" pitchFamily="34" charset="0"/>
              </a:rPr>
              <a:t>void use of high-dose glucocorticoids (This also does not make sense, please see my suggestion)</a:t>
            </a:r>
          </a:p>
        </p:txBody>
      </p:sp>
      <p:sp>
        <p:nvSpPr>
          <p:cNvPr id="4" name="Θέση αριθμού διαφάνειας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2FFED-CCA4-4FC1-8409-F11DC2855536}"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2464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US" sz="1800" dirty="0">
              <a:effectLst/>
              <a:latin typeface="Segoe UI" panose="020B0502040204020203" pitchFamily="34" charset="0"/>
            </a:endParaRPr>
          </a:p>
        </p:txBody>
      </p:sp>
      <p:sp>
        <p:nvSpPr>
          <p:cNvPr id="4" name="Θέση αριθμού διαφάνειας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2FFED-CCA4-4FC1-8409-F11DC2855536}"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6977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1070BA05-4AF6-4239-A2D0-B443F00ABD48}" type="slidenum">
              <a:rPr lang="nb-NO" smtClean="0"/>
              <a:t>3</a:t>
            </a:fld>
            <a:endParaRPr lang="nb-NO"/>
          </a:p>
        </p:txBody>
      </p:sp>
    </p:spTree>
    <p:extLst>
      <p:ext uri="{BB962C8B-B14F-4D97-AF65-F5344CB8AC3E}">
        <p14:creationId xmlns:p14="http://schemas.microsoft.com/office/powerpoint/2010/main" val="425141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dirty="0">
              <a:effectLst/>
              <a:latin typeface="Segoe UI" panose="020B0502040204020203" pitchFamily="34" charset="0"/>
            </a:endParaRPr>
          </a:p>
        </p:txBody>
      </p:sp>
      <p:sp>
        <p:nvSpPr>
          <p:cNvPr id="4" name="Θέση αριθμού διαφάνειας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2FFED-CCA4-4FC1-8409-F11DC2855536}"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47048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nb-NO"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2FFED-CCA4-4FC1-8409-F11DC2855536}"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14656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fld id="{1070BA05-4AF6-4239-A2D0-B443F00ABD48}" type="slidenum">
              <a:rPr lang="nb-NO" smtClean="0"/>
              <a:t>34</a:t>
            </a:fld>
            <a:endParaRPr lang="nb-NO"/>
          </a:p>
        </p:txBody>
      </p:sp>
    </p:spTree>
    <p:extLst>
      <p:ext uri="{BB962C8B-B14F-4D97-AF65-F5344CB8AC3E}">
        <p14:creationId xmlns:p14="http://schemas.microsoft.com/office/powerpoint/2010/main" val="2176105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a:p>
            <a:endParaRPr lang="nb-NO" dirty="0"/>
          </a:p>
        </p:txBody>
      </p:sp>
      <p:sp>
        <p:nvSpPr>
          <p:cNvPr id="4" name="Slide Number Placeholder 3"/>
          <p:cNvSpPr>
            <a:spLocks noGrp="1"/>
          </p:cNvSpPr>
          <p:nvPr>
            <p:ph type="sldNum" sz="quarter" idx="5"/>
          </p:nvPr>
        </p:nvSpPr>
        <p:spPr/>
        <p:txBody>
          <a:bodyPr/>
          <a:lstStyle/>
          <a:p>
            <a:fld id="{1070BA05-4AF6-4239-A2D0-B443F00ABD48}" type="slidenum">
              <a:rPr lang="nb-NO" smtClean="0"/>
              <a:t>5</a:t>
            </a:fld>
            <a:endParaRPr lang="nb-NO"/>
          </a:p>
        </p:txBody>
      </p:sp>
    </p:spTree>
    <p:extLst>
      <p:ext uri="{BB962C8B-B14F-4D97-AF65-F5344CB8AC3E}">
        <p14:creationId xmlns:p14="http://schemas.microsoft.com/office/powerpoint/2010/main" val="3678805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fld id="{1070BA05-4AF6-4239-A2D0-B443F00ABD48}" type="slidenum">
              <a:rPr lang="nb-NO" smtClean="0"/>
              <a:t>6</a:t>
            </a:fld>
            <a:endParaRPr lang="nb-NO"/>
          </a:p>
        </p:txBody>
      </p:sp>
    </p:spTree>
    <p:extLst>
      <p:ext uri="{BB962C8B-B14F-4D97-AF65-F5344CB8AC3E}">
        <p14:creationId xmlns:p14="http://schemas.microsoft.com/office/powerpoint/2010/main" val="2864314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70BA05-4AF6-4239-A2D0-B443F00ABD48}"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5536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70BA05-4AF6-4239-A2D0-B443F00ABD48}"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106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70BA05-4AF6-4239-A2D0-B443F00ABD48}"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7087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70BA05-4AF6-4239-A2D0-B443F00ABD48}"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2631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1070BA05-4AF6-4239-A2D0-B443F00ABD48}" type="slidenum">
              <a:rPr lang="nb-NO" smtClean="0"/>
              <a:t>12</a:t>
            </a:fld>
            <a:endParaRPr lang="nb-NO"/>
          </a:p>
        </p:txBody>
      </p:sp>
    </p:spTree>
    <p:extLst>
      <p:ext uri="{BB962C8B-B14F-4D97-AF65-F5344CB8AC3E}">
        <p14:creationId xmlns:p14="http://schemas.microsoft.com/office/powerpoint/2010/main" val="21438603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on dark blue bg">
    <p:bg>
      <p:bgRef idx="1001">
        <a:schemeClr val="bg1"/>
      </p:bgRef>
    </p:bg>
    <p:spTree>
      <p:nvGrpSpPr>
        <p:cNvPr id="1" name=""/>
        <p:cNvGrpSpPr/>
        <p:nvPr/>
      </p:nvGrpSpPr>
      <p:grpSpPr>
        <a:xfrm>
          <a:off x="0" y="0"/>
          <a:ext cx="0" cy="0"/>
          <a:chOff x="0" y="0"/>
          <a:chExt cx="0" cy="0"/>
        </a:xfrm>
      </p:grpSpPr>
      <p:pic>
        <p:nvPicPr>
          <p:cNvPr id="5" name="Bilde 4" descr="Et bilde som inneholder tekst, Grafikk, grafisk design, Font&#10;&#10;Automatisk generert beskrivelse">
            <a:extLst>
              <a:ext uri="{FF2B5EF4-FFF2-40B4-BE49-F238E27FC236}">
                <a16:creationId xmlns:a16="http://schemas.microsoft.com/office/drawing/2014/main" id="{6FEA87FD-EA69-8323-4D6C-672A1F8C313B}"/>
              </a:ext>
            </a:extLst>
          </p:cNvPr>
          <p:cNvPicPr>
            <a:picLocks noChangeAspect="1"/>
          </p:cNvPicPr>
          <p:nvPr userDrawn="1"/>
        </p:nvPicPr>
        <p:blipFill>
          <a:blip r:embed="rId2"/>
          <a:stretch>
            <a:fillRect/>
          </a:stretch>
        </p:blipFill>
        <p:spPr>
          <a:xfrm>
            <a:off x="3732331" y="2311400"/>
            <a:ext cx="4305300" cy="2235200"/>
          </a:xfrm>
          <a:prstGeom prst="rect">
            <a:avLst/>
          </a:prstGeom>
        </p:spPr>
      </p:pic>
      <p:pic>
        <p:nvPicPr>
          <p:cNvPr id="2" name="Bilde 1">
            <a:extLst>
              <a:ext uri="{FF2B5EF4-FFF2-40B4-BE49-F238E27FC236}">
                <a16:creationId xmlns:a16="http://schemas.microsoft.com/office/drawing/2014/main" id="{ED7F8754-B284-3144-5121-89381F59316B}"/>
              </a:ext>
            </a:extLst>
          </p:cNvPr>
          <p:cNvPicPr>
            <a:picLocks noChangeAspect="1"/>
          </p:cNvPicPr>
          <p:nvPr userDrawn="1"/>
        </p:nvPicPr>
        <p:blipFill>
          <a:blip r:embed="rId3"/>
          <a:stretch>
            <a:fillRect/>
          </a:stretch>
        </p:blipFill>
        <p:spPr>
          <a:xfrm>
            <a:off x="413624" y="6086617"/>
            <a:ext cx="3481753" cy="354967"/>
          </a:xfrm>
          <a:prstGeom prst="rect">
            <a:avLst/>
          </a:prstGeom>
        </p:spPr>
      </p:pic>
    </p:spTree>
    <p:extLst>
      <p:ext uri="{BB962C8B-B14F-4D97-AF65-F5344CB8AC3E}">
        <p14:creationId xmlns:p14="http://schemas.microsoft.com/office/powerpoint/2010/main" val="26209666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innhold">
    <p:spTree>
      <p:nvGrpSpPr>
        <p:cNvPr id="1" name=""/>
        <p:cNvGrpSpPr/>
        <p:nvPr/>
      </p:nvGrpSpPr>
      <p:grpSpPr>
        <a:xfrm>
          <a:off x="0" y="0"/>
          <a:ext cx="0" cy="0"/>
          <a:chOff x="0" y="0"/>
          <a:chExt cx="0" cy="0"/>
        </a:xfrm>
      </p:grpSpPr>
      <p:sp>
        <p:nvSpPr>
          <p:cNvPr id="3" name="Plassholder for innhold 2">
            <a:extLst>
              <a:ext uri="{FF2B5EF4-FFF2-40B4-BE49-F238E27FC236}">
                <a16:creationId xmlns:a16="http://schemas.microsoft.com/office/drawing/2014/main" id="{FE4A1D1D-C8A3-914A-83EF-30FC6150C8FB}"/>
              </a:ext>
            </a:extLst>
          </p:cNvPr>
          <p:cNvSpPr>
            <a:spLocks noGrp="1"/>
          </p:cNvSpPr>
          <p:nvPr>
            <p:ph idx="1"/>
          </p:nvPr>
        </p:nvSpPr>
        <p:spPr>
          <a:xfrm>
            <a:off x="732693" y="707572"/>
            <a:ext cx="10621108" cy="5048979"/>
          </a:xfrm>
        </p:spPr>
        <p:txBody>
          <a:bodyPr>
            <a:normAutofit/>
          </a:bodyPr>
          <a:lstStyle>
            <a:lvl1pPr marL="0" indent="0">
              <a:buNone/>
              <a:defRPr sz="2400" b="0">
                <a:solidFill>
                  <a:schemeClr val="tx1">
                    <a:lumMod val="95000"/>
                    <a:lumOff val="5000"/>
                  </a:schemeClr>
                </a:solidFill>
              </a:defRPr>
            </a:lvl1pPr>
          </a:lstStyle>
          <a:p>
            <a:pPr lvl="0"/>
            <a:r>
              <a:rPr lang="nb-NO"/>
              <a:t>Klikk for å redigere tekststiler i malen</a:t>
            </a:r>
          </a:p>
        </p:txBody>
      </p:sp>
      <p:sp>
        <p:nvSpPr>
          <p:cNvPr id="6" name="Plassholder for tekst 6">
            <a:extLst>
              <a:ext uri="{FF2B5EF4-FFF2-40B4-BE49-F238E27FC236}">
                <a16:creationId xmlns:a16="http://schemas.microsoft.com/office/drawing/2014/main" id="{AC1BB53A-A087-4B41-B66F-AC25636DE0D7}"/>
              </a:ext>
            </a:extLst>
          </p:cNvPr>
          <p:cNvSpPr>
            <a:spLocks noGrp="1"/>
          </p:cNvSpPr>
          <p:nvPr>
            <p:ph type="body" sz="quarter" idx="11" hasCustomPrompt="1"/>
          </p:nvPr>
        </p:nvSpPr>
        <p:spPr>
          <a:xfrm>
            <a:off x="299224" y="6370639"/>
            <a:ext cx="320833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pic>
        <p:nvPicPr>
          <p:cNvPr id="5" name="Bilde 4" descr="Et bilde som inneholder Grafikk, kunst, grafisk design, Font&#10;&#10;Automatisk generert beskrivelse">
            <a:extLst>
              <a:ext uri="{FF2B5EF4-FFF2-40B4-BE49-F238E27FC236}">
                <a16:creationId xmlns:a16="http://schemas.microsoft.com/office/drawing/2014/main" id="{27D688E0-211F-8D98-811F-2543E007DEB4}"/>
              </a:ext>
            </a:extLst>
          </p:cNvPr>
          <p:cNvPicPr>
            <a:picLocks noChangeAspect="1"/>
          </p:cNvPicPr>
          <p:nvPr userDrawn="1"/>
        </p:nvPicPr>
        <p:blipFill>
          <a:blip r:embed="rId2"/>
          <a:stretch>
            <a:fillRect/>
          </a:stretch>
        </p:blipFill>
        <p:spPr>
          <a:xfrm>
            <a:off x="10285709" y="5779795"/>
            <a:ext cx="1607071" cy="808892"/>
          </a:xfrm>
          <a:prstGeom prst="rect">
            <a:avLst/>
          </a:prstGeom>
        </p:spPr>
      </p:pic>
    </p:spTree>
    <p:extLst>
      <p:ext uri="{BB962C8B-B14F-4D97-AF65-F5344CB8AC3E}">
        <p14:creationId xmlns:p14="http://schemas.microsoft.com/office/powerpoint/2010/main" val="2649747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ammenligning">
    <p:spTree>
      <p:nvGrpSpPr>
        <p:cNvPr id="1" name=""/>
        <p:cNvGrpSpPr/>
        <p:nvPr/>
      </p:nvGrpSpPr>
      <p:grpSpPr>
        <a:xfrm>
          <a:off x="0" y="0"/>
          <a:ext cx="0" cy="0"/>
          <a:chOff x="0" y="0"/>
          <a:chExt cx="0" cy="0"/>
        </a:xfrm>
      </p:grpSpPr>
      <p:sp>
        <p:nvSpPr>
          <p:cNvPr id="3" name="Plassholder for innhold 2">
            <a:extLst>
              <a:ext uri="{FF2B5EF4-FFF2-40B4-BE49-F238E27FC236}">
                <a16:creationId xmlns:a16="http://schemas.microsoft.com/office/drawing/2014/main" id="{80FB60E4-9D32-0846-B8BB-D8ACEE6ED189}"/>
              </a:ext>
            </a:extLst>
          </p:cNvPr>
          <p:cNvSpPr>
            <a:spLocks noGrp="1"/>
          </p:cNvSpPr>
          <p:nvPr>
            <p:ph sz="half" idx="1" hasCustomPrompt="1"/>
          </p:nvPr>
        </p:nvSpPr>
        <p:spPr>
          <a:xfrm>
            <a:off x="606287" y="1883229"/>
            <a:ext cx="4933123" cy="3970601"/>
          </a:xfrm>
        </p:spPr>
        <p:txBody>
          <a:bodyPr>
            <a:normAutofit/>
          </a:bodyPr>
          <a:lstStyle>
            <a:lvl1pPr>
              <a:defRPr sz="2400" b="0">
                <a:solidFill>
                  <a:schemeClr val="tx1">
                    <a:lumMod val="95000"/>
                    <a:lumOff val="5000"/>
                  </a:schemeClr>
                </a:solidFill>
              </a:defRPr>
            </a:lvl1pPr>
          </a:lstStyle>
          <a:p>
            <a:r>
              <a:rPr lang="nb-NO" dirty="0"/>
              <a:t>Rediger tekststiler i malen
Andre nivå
Tredje nivå
Fjerde nivå
Femte nivå</a:t>
            </a:r>
          </a:p>
        </p:txBody>
      </p:sp>
      <p:sp>
        <p:nvSpPr>
          <p:cNvPr id="4" name="Plassholder for innhold 3">
            <a:extLst>
              <a:ext uri="{FF2B5EF4-FFF2-40B4-BE49-F238E27FC236}">
                <a16:creationId xmlns:a16="http://schemas.microsoft.com/office/drawing/2014/main" id="{4A7ACAD7-72B5-0D48-840B-452B3A1E131C}"/>
              </a:ext>
            </a:extLst>
          </p:cNvPr>
          <p:cNvSpPr>
            <a:spLocks noGrp="1"/>
          </p:cNvSpPr>
          <p:nvPr>
            <p:ph sz="half" idx="2"/>
          </p:nvPr>
        </p:nvSpPr>
        <p:spPr>
          <a:xfrm>
            <a:off x="6420677" y="1883229"/>
            <a:ext cx="4933123" cy="3970601"/>
          </a:xfrm>
        </p:spPr>
        <p:txBody>
          <a:bodyPr>
            <a:normAutofit/>
          </a:bodyPr>
          <a:lstStyle>
            <a:lvl1pPr>
              <a:defRPr sz="2400" b="0">
                <a:solidFill>
                  <a:schemeClr val="tx1">
                    <a:lumMod val="95000"/>
                    <a:lumOff val="5000"/>
                  </a:schemeClr>
                </a:solidFill>
              </a:defRPr>
            </a:lvl1pPr>
          </a:lstStyle>
          <a:p>
            <a:pPr lvl="0"/>
            <a:r>
              <a:rPr lang="nb-NO"/>
              <a:t>Klikk for å redigere tekststiler i malen</a:t>
            </a:r>
          </a:p>
        </p:txBody>
      </p:sp>
      <p:sp>
        <p:nvSpPr>
          <p:cNvPr id="8" name="Plassholder for tekst 7">
            <a:extLst>
              <a:ext uri="{FF2B5EF4-FFF2-40B4-BE49-F238E27FC236}">
                <a16:creationId xmlns:a16="http://schemas.microsoft.com/office/drawing/2014/main" id="{7B79EED7-7374-E644-9787-62E7E1656BB5}"/>
              </a:ext>
            </a:extLst>
          </p:cNvPr>
          <p:cNvSpPr>
            <a:spLocks noGrp="1"/>
          </p:cNvSpPr>
          <p:nvPr>
            <p:ph type="body" sz="quarter" idx="11" hasCustomPrompt="1"/>
          </p:nvPr>
        </p:nvSpPr>
        <p:spPr>
          <a:xfrm>
            <a:off x="606287" y="1478921"/>
            <a:ext cx="4933123" cy="370115"/>
          </a:xfrm>
        </p:spPr>
        <p:txBody>
          <a:bodyPr>
            <a:noAutofit/>
          </a:bodyPr>
          <a:lstStyle>
            <a:lvl1pPr>
              <a:buNone/>
              <a:defRPr sz="2400" b="1">
                <a:solidFill>
                  <a:schemeClr val="accent6">
                    <a:lumMod val="75000"/>
                  </a:schemeClr>
                </a:solidFill>
              </a:defRPr>
            </a:lvl1pPr>
            <a:lvl2pPr>
              <a:buNone/>
              <a:defRPr/>
            </a:lvl2pPr>
            <a:lvl3pPr>
              <a:buNone/>
              <a:defRPr/>
            </a:lvl3pPr>
            <a:lvl4pPr>
              <a:buNone/>
              <a:defRPr/>
            </a:lvl4pPr>
            <a:lvl5pPr>
              <a:buNone/>
              <a:defRPr/>
            </a:lvl5pPr>
          </a:lstStyle>
          <a:p>
            <a:pPr lvl="0"/>
            <a:r>
              <a:rPr lang="nb-NO" dirty="0"/>
              <a:t>Tittel</a:t>
            </a:r>
          </a:p>
        </p:txBody>
      </p:sp>
      <p:sp>
        <p:nvSpPr>
          <p:cNvPr id="9" name="Plassholder for tekst 7">
            <a:extLst>
              <a:ext uri="{FF2B5EF4-FFF2-40B4-BE49-F238E27FC236}">
                <a16:creationId xmlns:a16="http://schemas.microsoft.com/office/drawing/2014/main" id="{4736E952-F94D-E14F-A6F4-5297C60265E7}"/>
              </a:ext>
            </a:extLst>
          </p:cNvPr>
          <p:cNvSpPr>
            <a:spLocks noGrp="1"/>
          </p:cNvSpPr>
          <p:nvPr>
            <p:ph type="body" sz="quarter" idx="12" hasCustomPrompt="1"/>
          </p:nvPr>
        </p:nvSpPr>
        <p:spPr>
          <a:xfrm>
            <a:off x="6420676" y="1478031"/>
            <a:ext cx="4933123" cy="370115"/>
          </a:xfrm>
        </p:spPr>
        <p:txBody>
          <a:bodyPr>
            <a:noAutofit/>
          </a:bodyPr>
          <a:lstStyle>
            <a:lvl1pPr>
              <a:buNone/>
              <a:defRPr sz="2400" b="1">
                <a:solidFill>
                  <a:schemeClr val="accent6">
                    <a:lumMod val="75000"/>
                  </a:schemeClr>
                </a:solidFill>
              </a:defRPr>
            </a:lvl1pPr>
            <a:lvl2pPr>
              <a:buNone/>
              <a:defRPr/>
            </a:lvl2pPr>
            <a:lvl3pPr>
              <a:buNone/>
              <a:defRPr/>
            </a:lvl3pPr>
            <a:lvl4pPr>
              <a:buNone/>
              <a:defRPr/>
            </a:lvl4pPr>
            <a:lvl5pPr>
              <a:buNone/>
              <a:defRPr/>
            </a:lvl5pPr>
          </a:lstStyle>
          <a:p>
            <a:pPr lvl="0"/>
            <a:r>
              <a:rPr lang="nb-NO" dirty="0"/>
              <a:t>Tittel</a:t>
            </a:r>
          </a:p>
        </p:txBody>
      </p:sp>
      <p:sp>
        <p:nvSpPr>
          <p:cNvPr id="10" name="Plassholder for tekst 6">
            <a:extLst>
              <a:ext uri="{FF2B5EF4-FFF2-40B4-BE49-F238E27FC236}">
                <a16:creationId xmlns:a16="http://schemas.microsoft.com/office/drawing/2014/main" id="{5292FFB7-C40D-654F-99EA-194D09B8CFFA}"/>
              </a:ext>
            </a:extLst>
          </p:cNvPr>
          <p:cNvSpPr>
            <a:spLocks noGrp="1"/>
          </p:cNvSpPr>
          <p:nvPr>
            <p:ph type="body" sz="quarter" idx="13" hasCustomPrompt="1"/>
          </p:nvPr>
        </p:nvSpPr>
        <p:spPr>
          <a:xfrm>
            <a:off x="299224" y="6370639"/>
            <a:ext cx="320833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sp>
        <p:nvSpPr>
          <p:cNvPr id="12" name="Tittel 11">
            <a:extLst>
              <a:ext uri="{FF2B5EF4-FFF2-40B4-BE49-F238E27FC236}">
                <a16:creationId xmlns:a16="http://schemas.microsoft.com/office/drawing/2014/main" id="{4DC0FE1D-5251-F8FE-CFE2-DA04D8E88D21}"/>
              </a:ext>
            </a:extLst>
          </p:cNvPr>
          <p:cNvSpPr>
            <a:spLocks noGrp="1"/>
          </p:cNvSpPr>
          <p:nvPr>
            <p:ph type="title"/>
          </p:nvPr>
        </p:nvSpPr>
        <p:spPr/>
        <p:txBody>
          <a:bodyPr/>
          <a:lstStyle/>
          <a:p>
            <a:r>
              <a:rPr lang="nb-NO"/>
              <a:t>Klikk for å redigere tittelstil</a:t>
            </a:r>
            <a:endParaRPr lang="nb-NO" dirty="0"/>
          </a:p>
        </p:txBody>
      </p:sp>
      <p:pic>
        <p:nvPicPr>
          <p:cNvPr id="6" name="Bilde 5" descr="Et bilde som inneholder Grafikk, kunst, grafisk design, Font&#10;&#10;Automatisk generert beskrivelse">
            <a:extLst>
              <a:ext uri="{FF2B5EF4-FFF2-40B4-BE49-F238E27FC236}">
                <a16:creationId xmlns:a16="http://schemas.microsoft.com/office/drawing/2014/main" id="{F5629E18-5B34-1EF5-671F-B3A2BB50AF52}"/>
              </a:ext>
            </a:extLst>
          </p:cNvPr>
          <p:cNvPicPr>
            <a:picLocks noChangeAspect="1"/>
          </p:cNvPicPr>
          <p:nvPr userDrawn="1"/>
        </p:nvPicPr>
        <p:blipFill>
          <a:blip r:embed="rId2"/>
          <a:stretch>
            <a:fillRect/>
          </a:stretch>
        </p:blipFill>
        <p:spPr>
          <a:xfrm>
            <a:off x="10285709" y="5779795"/>
            <a:ext cx="1607071" cy="808892"/>
          </a:xfrm>
          <a:prstGeom prst="rect">
            <a:avLst/>
          </a:prstGeom>
        </p:spPr>
      </p:pic>
    </p:spTree>
    <p:extLst>
      <p:ext uri="{BB962C8B-B14F-4D97-AF65-F5344CB8AC3E}">
        <p14:creationId xmlns:p14="http://schemas.microsoft.com/office/powerpoint/2010/main" val="1923415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venstre og bilde høyre">
    <p:spTree>
      <p:nvGrpSpPr>
        <p:cNvPr id="1" name=""/>
        <p:cNvGrpSpPr/>
        <p:nvPr/>
      </p:nvGrpSpPr>
      <p:grpSpPr>
        <a:xfrm>
          <a:off x="0" y="0"/>
          <a:ext cx="0" cy="0"/>
          <a:chOff x="0" y="0"/>
          <a:chExt cx="0" cy="0"/>
        </a:xfrm>
      </p:grpSpPr>
      <p:sp>
        <p:nvSpPr>
          <p:cNvPr id="3" name="Plassholder for innhold 2">
            <a:extLst>
              <a:ext uri="{FF2B5EF4-FFF2-40B4-BE49-F238E27FC236}">
                <a16:creationId xmlns:a16="http://schemas.microsoft.com/office/drawing/2014/main" id="{80FB60E4-9D32-0846-B8BB-D8ACEE6ED189}"/>
              </a:ext>
            </a:extLst>
          </p:cNvPr>
          <p:cNvSpPr>
            <a:spLocks noGrp="1"/>
          </p:cNvSpPr>
          <p:nvPr>
            <p:ph sz="half" idx="1" hasCustomPrompt="1"/>
          </p:nvPr>
        </p:nvSpPr>
        <p:spPr>
          <a:xfrm>
            <a:off x="606289" y="1883229"/>
            <a:ext cx="5188225" cy="3970601"/>
          </a:xfrm>
        </p:spPr>
        <p:txBody>
          <a:bodyPr>
            <a:normAutofit/>
          </a:bodyPr>
          <a:lstStyle>
            <a:lvl1pPr>
              <a:defRPr sz="2400" b="0">
                <a:solidFill>
                  <a:schemeClr val="tx1">
                    <a:lumMod val="95000"/>
                    <a:lumOff val="5000"/>
                  </a:schemeClr>
                </a:solidFill>
              </a:defRPr>
            </a:lvl1pPr>
          </a:lstStyle>
          <a:p>
            <a:r>
              <a:rPr lang="nb-NO" dirty="0"/>
              <a:t>Rediger tekststiler i malen
Andre nivå
Tredje nivå
Fjerde nivå
Femte nivå</a:t>
            </a:r>
          </a:p>
        </p:txBody>
      </p:sp>
      <p:sp>
        <p:nvSpPr>
          <p:cNvPr id="10" name="Plassholder for bilde 9">
            <a:extLst>
              <a:ext uri="{FF2B5EF4-FFF2-40B4-BE49-F238E27FC236}">
                <a16:creationId xmlns:a16="http://schemas.microsoft.com/office/drawing/2014/main" id="{F92D8C84-8DFB-5945-96ED-1AF02FB556CF}"/>
              </a:ext>
            </a:extLst>
          </p:cNvPr>
          <p:cNvSpPr>
            <a:spLocks noGrp="1"/>
          </p:cNvSpPr>
          <p:nvPr>
            <p:ph type="pic" sz="quarter" idx="12" hasCustomPrompt="1"/>
          </p:nvPr>
        </p:nvSpPr>
        <p:spPr>
          <a:xfrm>
            <a:off x="6281738" y="506437"/>
            <a:ext cx="5910263" cy="6351563"/>
          </a:xfrm>
        </p:spPr>
        <p:txBody>
          <a:bodyPr/>
          <a:lstStyle>
            <a:lvl1pPr>
              <a:defRPr>
                <a:solidFill>
                  <a:schemeClr val="bg2"/>
                </a:solidFill>
              </a:defRPr>
            </a:lvl1pPr>
          </a:lstStyle>
          <a:p>
            <a:r>
              <a:rPr lang="nb-NO" dirty="0"/>
              <a:t>Legg bilde rett inn her</a:t>
            </a:r>
          </a:p>
        </p:txBody>
      </p:sp>
      <p:sp>
        <p:nvSpPr>
          <p:cNvPr id="9" name="Plassholder for tekst 6">
            <a:extLst>
              <a:ext uri="{FF2B5EF4-FFF2-40B4-BE49-F238E27FC236}">
                <a16:creationId xmlns:a16="http://schemas.microsoft.com/office/drawing/2014/main" id="{6A4B12A5-698B-1545-A4BE-5CAA787AE44F}"/>
              </a:ext>
            </a:extLst>
          </p:cNvPr>
          <p:cNvSpPr>
            <a:spLocks noGrp="1"/>
          </p:cNvSpPr>
          <p:nvPr>
            <p:ph type="body" sz="quarter" idx="13" hasCustomPrompt="1"/>
          </p:nvPr>
        </p:nvSpPr>
        <p:spPr>
          <a:xfrm>
            <a:off x="299222" y="6370639"/>
            <a:ext cx="399264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sp>
        <p:nvSpPr>
          <p:cNvPr id="4" name="Tittel 3">
            <a:extLst>
              <a:ext uri="{FF2B5EF4-FFF2-40B4-BE49-F238E27FC236}">
                <a16:creationId xmlns:a16="http://schemas.microsoft.com/office/drawing/2014/main" id="{256E3A6F-E138-93A9-A699-AF0B99654C29}"/>
              </a:ext>
            </a:extLst>
          </p:cNvPr>
          <p:cNvSpPr>
            <a:spLocks noGrp="1"/>
          </p:cNvSpPr>
          <p:nvPr>
            <p:ph type="title"/>
          </p:nvPr>
        </p:nvSpPr>
        <p:spPr>
          <a:xfrm>
            <a:off x="606287" y="365125"/>
            <a:ext cx="5188227" cy="1274832"/>
          </a:xfrm>
        </p:spPr>
        <p:txBody>
          <a:bodyPr/>
          <a:lstStyle/>
          <a:p>
            <a:r>
              <a:rPr lang="nb-NO"/>
              <a:t>Klikk for å redigere tittelstil</a:t>
            </a:r>
            <a:endParaRPr lang="nb-NO" dirty="0"/>
          </a:p>
        </p:txBody>
      </p:sp>
      <p:pic>
        <p:nvPicPr>
          <p:cNvPr id="5" name="Bilde 4" descr="Et bilde som inneholder Grafikk, kunst, grafisk design, Font&#10;&#10;Automatisk generert beskrivelse">
            <a:extLst>
              <a:ext uri="{FF2B5EF4-FFF2-40B4-BE49-F238E27FC236}">
                <a16:creationId xmlns:a16="http://schemas.microsoft.com/office/drawing/2014/main" id="{E1948E3D-01AB-B793-43DC-6C76FAD224AA}"/>
              </a:ext>
            </a:extLst>
          </p:cNvPr>
          <p:cNvPicPr>
            <a:picLocks noChangeAspect="1"/>
          </p:cNvPicPr>
          <p:nvPr userDrawn="1"/>
        </p:nvPicPr>
        <p:blipFill>
          <a:blip r:embed="rId2"/>
          <a:stretch>
            <a:fillRect/>
          </a:stretch>
        </p:blipFill>
        <p:spPr>
          <a:xfrm>
            <a:off x="10285709" y="5779795"/>
            <a:ext cx="1607071" cy="808892"/>
          </a:xfrm>
          <a:prstGeom prst="rect">
            <a:avLst/>
          </a:prstGeom>
        </p:spPr>
      </p:pic>
    </p:spTree>
    <p:extLst>
      <p:ext uri="{BB962C8B-B14F-4D97-AF65-F5344CB8AC3E}">
        <p14:creationId xmlns:p14="http://schemas.microsoft.com/office/powerpoint/2010/main" val="4173039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6650CA9E-144D-2B4B-8399-F29546F1AF91}"/>
              </a:ext>
            </a:extLst>
          </p:cNvPr>
          <p:cNvSpPr>
            <a:spLocks noGrp="1"/>
          </p:cNvSpPr>
          <p:nvPr>
            <p:ph type="pic" sz="quarter" idx="10" hasCustomPrompt="1"/>
          </p:nvPr>
        </p:nvSpPr>
        <p:spPr>
          <a:xfrm>
            <a:off x="0" y="0"/>
            <a:ext cx="12192000" cy="6858000"/>
          </a:xfrm>
        </p:spPr>
        <p:txBody>
          <a:bodyPr/>
          <a:lstStyle>
            <a:lvl1pPr>
              <a:defRPr>
                <a:solidFill>
                  <a:schemeClr val="tx1">
                    <a:alpha val="74000"/>
                  </a:schemeClr>
                </a:solidFill>
              </a:defRPr>
            </a:lvl1pPr>
          </a:lstStyle>
          <a:p>
            <a:r>
              <a:rPr lang="nb-NO"/>
              <a:t>Slipp et bilde her</a:t>
            </a:r>
          </a:p>
        </p:txBody>
      </p:sp>
      <p:sp>
        <p:nvSpPr>
          <p:cNvPr id="2" name="Tittel 1">
            <a:extLst>
              <a:ext uri="{FF2B5EF4-FFF2-40B4-BE49-F238E27FC236}">
                <a16:creationId xmlns:a16="http://schemas.microsoft.com/office/drawing/2014/main" id="{B155B4C0-4369-4842-A92C-0BEF7F141946}"/>
              </a:ext>
            </a:extLst>
          </p:cNvPr>
          <p:cNvSpPr>
            <a:spLocks noGrp="1"/>
          </p:cNvSpPr>
          <p:nvPr>
            <p:ph type="title"/>
          </p:nvPr>
        </p:nvSpPr>
        <p:spPr>
          <a:xfrm>
            <a:off x="838200" y="1330325"/>
            <a:ext cx="10515600" cy="1325563"/>
          </a:xfrm>
          <a:solidFill>
            <a:srgbClr val="FCC6A3"/>
          </a:solidFill>
        </p:spPr>
        <p:txBody>
          <a:bodyPr>
            <a:normAutofit/>
          </a:bodyPr>
          <a:lstStyle>
            <a:lvl1pPr>
              <a:defRPr sz="6000">
                <a:solidFill>
                  <a:schemeClr val="tx1"/>
                </a:solidFill>
              </a:defRPr>
            </a:lvl1pPr>
          </a:lstStyle>
          <a:p>
            <a:r>
              <a:rPr lang="nb-NO" dirty="0"/>
              <a:t>Klikk for å redigere tittelstil</a:t>
            </a:r>
          </a:p>
        </p:txBody>
      </p:sp>
      <p:sp>
        <p:nvSpPr>
          <p:cNvPr id="8" name="Plassholder for tekst 6">
            <a:extLst>
              <a:ext uri="{FF2B5EF4-FFF2-40B4-BE49-F238E27FC236}">
                <a16:creationId xmlns:a16="http://schemas.microsoft.com/office/drawing/2014/main" id="{34787E5B-5B6D-504D-A89E-8DC6147EA82A}"/>
              </a:ext>
            </a:extLst>
          </p:cNvPr>
          <p:cNvSpPr>
            <a:spLocks noGrp="1"/>
          </p:cNvSpPr>
          <p:nvPr>
            <p:ph type="body" sz="quarter" idx="13" hasCustomPrompt="1"/>
          </p:nvPr>
        </p:nvSpPr>
        <p:spPr>
          <a:xfrm>
            <a:off x="264953" y="6370639"/>
            <a:ext cx="320833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spTree>
    <p:extLst>
      <p:ext uri="{BB962C8B-B14F-4D97-AF65-F5344CB8AC3E}">
        <p14:creationId xmlns:p14="http://schemas.microsoft.com/office/powerpoint/2010/main" val="19484925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4" name="Plassholder for tekst 6">
            <a:extLst>
              <a:ext uri="{FF2B5EF4-FFF2-40B4-BE49-F238E27FC236}">
                <a16:creationId xmlns:a16="http://schemas.microsoft.com/office/drawing/2014/main" id="{F30C16E2-E34E-2A48-AC14-D8904ACA100F}"/>
              </a:ext>
            </a:extLst>
          </p:cNvPr>
          <p:cNvSpPr>
            <a:spLocks noGrp="1"/>
          </p:cNvSpPr>
          <p:nvPr>
            <p:ph type="body" sz="quarter" idx="13" hasCustomPrompt="1"/>
          </p:nvPr>
        </p:nvSpPr>
        <p:spPr>
          <a:xfrm>
            <a:off x="299224" y="6370639"/>
            <a:ext cx="320833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pic>
        <p:nvPicPr>
          <p:cNvPr id="8" name="Bilde 7" descr="Et bilde som inneholder Grafikk, kunst, grafisk design, Font&#10;&#10;Automatisk generert beskrivelse">
            <a:extLst>
              <a:ext uri="{FF2B5EF4-FFF2-40B4-BE49-F238E27FC236}">
                <a16:creationId xmlns:a16="http://schemas.microsoft.com/office/drawing/2014/main" id="{9356543D-6C39-8D2D-8277-705DD0E886DC}"/>
              </a:ext>
            </a:extLst>
          </p:cNvPr>
          <p:cNvPicPr>
            <a:picLocks noChangeAspect="1"/>
          </p:cNvPicPr>
          <p:nvPr userDrawn="1"/>
        </p:nvPicPr>
        <p:blipFill>
          <a:blip r:embed="rId2"/>
          <a:stretch>
            <a:fillRect/>
          </a:stretch>
        </p:blipFill>
        <p:spPr>
          <a:xfrm>
            <a:off x="10285709" y="5779795"/>
            <a:ext cx="1607071" cy="808892"/>
          </a:xfrm>
          <a:prstGeom prst="rect">
            <a:avLst/>
          </a:prstGeom>
        </p:spPr>
      </p:pic>
    </p:spTree>
    <p:extLst>
      <p:ext uri="{BB962C8B-B14F-4D97-AF65-F5344CB8AC3E}">
        <p14:creationId xmlns:p14="http://schemas.microsoft.com/office/powerpoint/2010/main" val="12894012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unktliste">
    <p:spTree>
      <p:nvGrpSpPr>
        <p:cNvPr id="1" name=""/>
        <p:cNvGrpSpPr/>
        <p:nvPr/>
      </p:nvGrpSpPr>
      <p:grpSpPr>
        <a:xfrm>
          <a:off x="0" y="0"/>
          <a:ext cx="0" cy="0"/>
          <a:chOff x="0" y="0"/>
          <a:chExt cx="0" cy="0"/>
        </a:xfrm>
      </p:grpSpPr>
      <p:sp>
        <p:nvSpPr>
          <p:cNvPr id="11" name="Friform 10">
            <a:extLst>
              <a:ext uri="{FF2B5EF4-FFF2-40B4-BE49-F238E27FC236}">
                <a16:creationId xmlns:a16="http://schemas.microsoft.com/office/drawing/2014/main" id="{7A9B90FE-594B-6352-9E69-70DC96AAD878}"/>
              </a:ext>
            </a:extLst>
          </p:cNvPr>
          <p:cNvSpPr/>
          <p:nvPr userDrawn="1"/>
        </p:nvSpPr>
        <p:spPr>
          <a:xfrm flipV="1">
            <a:off x="0" y="6379963"/>
            <a:ext cx="12233189" cy="633204"/>
          </a:xfrm>
          <a:custGeom>
            <a:avLst/>
            <a:gdLst>
              <a:gd name="connsiteX0" fmla="*/ 0 w 12233189"/>
              <a:gd name="connsiteY0" fmla="*/ 633203 h 633204"/>
              <a:gd name="connsiteX1" fmla="*/ 3568192 w 12233189"/>
              <a:gd name="connsiteY1" fmla="*/ 633203 h 633204"/>
              <a:gd name="connsiteX2" fmla="*/ 4751302 w 12233189"/>
              <a:gd name="connsiteY2" fmla="*/ 289464 h 633204"/>
              <a:gd name="connsiteX3" fmla="*/ 12233189 w 12233189"/>
              <a:gd name="connsiteY3" fmla="*/ 297464 h 633204"/>
              <a:gd name="connsiteX4" fmla="*/ 12233189 w 12233189"/>
              <a:gd name="connsiteY4" fmla="*/ 0 h 633204"/>
              <a:gd name="connsiteX5" fmla="*/ 0 w 12233189"/>
              <a:gd name="connsiteY5" fmla="*/ 0 h 633204"/>
              <a:gd name="connsiteX6" fmla="*/ 0 w 12233189"/>
              <a:gd name="connsiteY6" fmla="*/ 633203 h 63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3189" h="633204">
                <a:moveTo>
                  <a:pt x="0" y="633203"/>
                </a:moveTo>
                <a:lnTo>
                  <a:pt x="3568192" y="633203"/>
                </a:lnTo>
                <a:cubicBezTo>
                  <a:pt x="4131174" y="634121"/>
                  <a:pt x="4211329" y="295494"/>
                  <a:pt x="4751302" y="289464"/>
                </a:cubicBezTo>
                <a:lnTo>
                  <a:pt x="12233189" y="297464"/>
                </a:lnTo>
                <a:lnTo>
                  <a:pt x="12233189" y="0"/>
                </a:lnTo>
                <a:lnTo>
                  <a:pt x="0" y="0"/>
                </a:lnTo>
                <a:lnTo>
                  <a:pt x="0" y="633203"/>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b-NO" sz="1400"/>
          </a:p>
        </p:txBody>
      </p:sp>
      <p:pic>
        <p:nvPicPr>
          <p:cNvPr id="4" name="Bilde 3" descr="Et bilde som inneholder Grafikk, kunst, grafisk design, Font&#10;&#10;Automatisk generert beskrivelse">
            <a:extLst>
              <a:ext uri="{FF2B5EF4-FFF2-40B4-BE49-F238E27FC236}">
                <a16:creationId xmlns:a16="http://schemas.microsoft.com/office/drawing/2014/main" id="{A134A615-44A4-CC2D-77E5-EF335BCE1D10}"/>
              </a:ext>
            </a:extLst>
          </p:cNvPr>
          <p:cNvPicPr>
            <a:picLocks noChangeAspect="1"/>
          </p:cNvPicPr>
          <p:nvPr userDrawn="1"/>
        </p:nvPicPr>
        <p:blipFill rotWithShape="1">
          <a:blip r:embed="rId2"/>
          <a:srcRect r="41408"/>
          <a:stretch/>
        </p:blipFill>
        <p:spPr>
          <a:xfrm>
            <a:off x="11105839" y="5710289"/>
            <a:ext cx="941616" cy="808892"/>
          </a:xfrm>
          <a:prstGeom prst="rect">
            <a:avLst/>
          </a:prstGeom>
        </p:spPr>
      </p:pic>
      <p:sp>
        <p:nvSpPr>
          <p:cNvPr id="6" name="Friform 5">
            <a:extLst>
              <a:ext uri="{FF2B5EF4-FFF2-40B4-BE49-F238E27FC236}">
                <a16:creationId xmlns:a16="http://schemas.microsoft.com/office/drawing/2014/main" id="{4CFAF2CF-C4F3-E392-168A-B7ABD72845F9}"/>
              </a:ext>
            </a:extLst>
          </p:cNvPr>
          <p:cNvSpPr/>
          <p:nvPr userDrawn="1"/>
        </p:nvSpPr>
        <p:spPr>
          <a:xfrm>
            <a:off x="0" y="-37069"/>
            <a:ext cx="12233189" cy="432487"/>
          </a:xfrm>
          <a:custGeom>
            <a:avLst/>
            <a:gdLst>
              <a:gd name="connsiteX0" fmla="*/ 12233189 w 12233189"/>
              <a:gd name="connsiteY0" fmla="*/ 210065 h 432486"/>
              <a:gd name="connsiteX1" fmla="*/ 2372497 w 12233189"/>
              <a:gd name="connsiteY1" fmla="*/ 210065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49877"/>
              <a:gd name="connsiteX1" fmla="*/ 2681986 w 12233189"/>
              <a:gd name="connsiteY1" fmla="*/ 197708 h 449877"/>
              <a:gd name="connsiteX2" fmla="*/ 2014151 w 12233189"/>
              <a:gd name="connsiteY2" fmla="*/ 432486 h 449877"/>
              <a:gd name="connsiteX3" fmla="*/ 0 w 12233189"/>
              <a:gd name="connsiteY3" fmla="*/ 432486 h 449877"/>
              <a:gd name="connsiteX4" fmla="*/ 0 w 12233189"/>
              <a:gd name="connsiteY4" fmla="*/ 0 h 449877"/>
              <a:gd name="connsiteX5" fmla="*/ 12233189 w 12233189"/>
              <a:gd name="connsiteY5" fmla="*/ 0 h 449877"/>
              <a:gd name="connsiteX6" fmla="*/ 12233189 w 12233189"/>
              <a:gd name="connsiteY6" fmla="*/ 210065 h 449877"/>
              <a:gd name="connsiteX0" fmla="*/ 12233189 w 12233189"/>
              <a:gd name="connsiteY0" fmla="*/ 210065 h 432487"/>
              <a:gd name="connsiteX1" fmla="*/ 2681986 w 12233189"/>
              <a:gd name="connsiteY1" fmla="*/ 197708 h 432487"/>
              <a:gd name="connsiteX2" fmla="*/ 2014151 w 12233189"/>
              <a:gd name="connsiteY2" fmla="*/ 432486 h 432487"/>
              <a:gd name="connsiteX3" fmla="*/ 0 w 12233189"/>
              <a:gd name="connsiteY3" fmla="*/ 432486 h 432487"/>
              <a:gd name="connsiteX4" fmla="*/ 0 w 12233189"/>
              <a:gd name="connsiteY4" fmla="*/ 0 h 432487"/>
              <a:gd name="connsiteX5" fmla="*/ 12233189 w 12233189"/>
              <a:gd name="connsiteY5" fmla="*/ 0 h 432487"/>
              <a:gd name="connsiteX6" fmla="*/ 12233189 w 12233189"/>
              <a:gd name="connsiteY6" fmla="*/ 210065 h 432487"/>
              <a:gd name="connsiteX0" fmla="*/ 12233189 w 12233189"/>
              <a:gd name="connsiteY0" fmla="*/ 210065 h 432487"/>
              <a:gd name="connsiteX1" fmla="*/ 2681986 w 12233189"/>
              <a:gd name="connsiteY1" fmla="*/ 197708 h 432487"/>
              <a:gd name="connsiteX2" fmla="*/ 2014151 w 12233189"/>
              <a:gd name="connsiteY2" fmla="*/ 432486 h 432487"/>
              <a:gd name="connsiteX3" fmla="*/ 0 w 12233189"/>
              <a:gd name="connsiteY3" fmla="*/ 432486 h 432487"/>
              <a:gd name="connsiteX4" fmla="*/ 0 w 12233189"/>
              <a:gd name="connsiteY4" fmla="*/ 0 h 432487"/>
              <a:gd name="connsiteX5" fmla="*/ 12233189 w 12233189"/>
              <a:gd name="connsiteY5" fmla="*/ 0 h 432487"/>
              <a:gd name="connsiteX6" fmla="*/ 12233189 w 12233189"/>
              <a:gd name="connsiteY6" fmla="*/ 210065 h 43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3189" h="432487">
                <a:moveTo>
                  <a:pt x="12233189" y="210065"/>
                </a:moveTo>
                <a:lnTo>
                  <a:pt x="2681986" y="197708"/>
                </a:lnTo>
                <a:cubicBezTo>
                  <a:pt x="2377185" y="201826"/>
                  <a:pt x="2331940" y="433113"/>
                  <a:pt x="2014151" y="432486"/>
                </a:cubicBezTo>
                <a:lnTo>
                  <a:pt x="0" y="432486"/>
                </a:lnTo>
                <a:lnTo>
                  <a:pt x="0" y="0"/>
                </a:lnTo>
                <a:lnTo>
                  <a:pt x="12233189" y="0"/>
                </a:lnTo>
                <a:lnTo>
                  <a:pt x="12233189" y="210065"/>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1400"/>
          </a:p>
        </p:txBody>
      </p:sp>
      <p:sp>
        <p:nvSpPr>
          <p:cNvPr id="3" name="Plassholder for innhold 2">
            <a:extLst>
              <a:ext uri="{FF2B5EF4-FFF2-40B4-BE49-F238E27FC236}">
                <a16:creationId xmlns:a16="http://schemas.microsoft.com/office/drawing/2014/main" id="{FE4A1D1D-C8A3-914A-83EF-30FC6150C8FB}"/>
              </a:ext>
            </a:extLst>
          </p:cNvPr>
          <p:cNvSpPr>
            <a:spLocks noGrp="1"/>
          </p:cNvSpPr>
          <p:nvPr>
            <p:ph idx="1"/>
          </p:nvPr>
        </p:nvSpPr>
        <p:spPr>
          <a:xfrm>
            <a:off x="606288" y="1838740"/>
            <a:ext cx="10757451" cy="3760203"/>
          </a:xfrm>
        </p:spPr>
        <p:txBody>
          <a:bodyPr>
            <a:normAutofit/>
          </a:bodyPr>
          <a:lstStyle>
            <a:lvl1pPr>
              <a:defRPr sz="2400" b="0">
                <a:solidFill>
                  <a:schemeClr val="tx1">
                    <a:lumMod val="95000"/>
                    <a:lumOff val="5000"/>
                  </a:schemeClr>
                </a:solidFill>
              </a:defRPr>
            </a:lvl1pPr>
          </a:lstStyle>
          <a:p>
            <a:pPr lvl="0"/>
            <a:r>
              <a:rPr lang="nb-NO"/>
              <a:t>Klikk for å redigere tekststiler i malen</a:t>
            </a:r>
          </a:p>
        </p:txBody>
      </p:sp>
      <p:sp>
        <p:nvSpPr>
          <p:cNvPr id="7" name="Plassholder for tekst 6">
            <a:extLst>
              <a:ext uri="{FF2B5EF4-FFF2-40B4-BE49-F238E27FC236}">
                <a16:creationId xmlns:a16="http://schemas.microsoft.com/office/drawing/2014/main" id="{1D40E79D-FD5F-6F42-801F-B0F803FCA219}"/>
              </a:ext>
            </a:extLst>
          </p:cNvPr>
          <p:cNvSpPr>
            <a:spLocks noGrp="1"/>
          </p:cNvSpPr>
          <p:nvPr>
            <p:ph type="body" sz="quarter" idx="11" hasCustomPrompt="1"/>
          </p:nvPr>
        </p:nvSpPr>
        <p:spPr>
          <a:xfrm>
            <a:off x="299224" y="6370639"/>
            <a:ext cx="320833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sp>
        <p:nvSpPr>
          <p:cNvPr id="9" name="Tittel 8">
            <a:extLst>
              <a:ext uri="{FF2B5EF4-FFF2-40B4-BE49-F238E27FC236}">
                <a16:creationId xmlns:a16="http://schemas.microsoft.com/office/drawing/2014/main" id="{206C0C0A-DB5E-CE97-C864-99FD72C9A84C}"/>
              </a:ext>
            </a:extLst>
          </p:cNvPr>
          <p:cNvSpPr>
            <a:spLocks noGrp="1"/>
          </p:cNvSpPr>
          <p:nvPr>
            <p:ph type="title"/>
          </p:nvPr>
        </p:nvSpPr>
        <p:spPr/>
        <p:txBody>
          <a:bodyPr/>
          <a:lstStyle/>
          <a:p>
            <a:r>
              <a:rPr lang="nb-NO" dirty="0"/>
              <a:t>Klikk for å redigere tittelstil</a:t>
            </a:r>
          </a:p>
        </p:txBody>
      </p:sp>
    </p:spTree>
    <p:extLst>
      <p:ext uri="{BB962C8B-B14F-4D97-AF65-F5344CB8AC3E}">
        <p14:creationId xmlns:p14="http://schemas.microsoft.com/office/powerpoint/2010/main" val="462847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kstinnhold">
    <p:spTree>
      <p:nvGrpSpPr>
        <p:cNvPr id="1" name=""/>
        <p:cNvGrpSpPr/>
        <p:nvPr/>
      </p:nvGrpSpPr>
      <p:grpSpPr>
        <a:xfrm>
          <a:off x="0" y="0"/>
          <a:ext cx="0" cy="0"/>
          <a:chOff x="0" y="0"/>
          <a:chExt cx="0" cy="0"/>
        </a:xfrm>
      </p:grpSpPr>
      <p:sp>
        <p:nvSpPr>
          <p:cNvPr id="8" name="Friform 7">
            <a:extLst>
              <a:ext uri="{FF2B5EF4-FFF2-40B4-BE49-F238E27FC236}">
                <a16:creationId xmlns:a16="http://schemas.microsoft.com/office/drawing/2014/main" id="{0EAA4EA0-80BF-703C-D976-93AFBED1C3DC}"/>
              </a:ext>
            </a:extLst>
          </p:cNvPr>
          <p:cNvSpPr/>
          <p:nvPr userDrawn="1"/>
        </p:nvSpPr>
        <p:spPr>
          <a:xfrm flipV="1">
            <a:off x="0" y="6379963"/>
            <a:ext cx="12233189" cy="633204"/>
          </a:xfrm>
          <a:custGeom>
            <a:avLst/>
            <a:gdLst>
              <a:gd name="connsiteX0" fmla="*/ 0 w 12233189"/>
              <a:gd name="connsiteY0" fmla="*/ 633203 h 633204"/>
              <a:gd name="connsiteX1" fmla="*/ 3568192 w 12233189"/>
              <a:gd name="connsiteY1" fmla="*/ 633203 h 633204"/>
              <a:gd name="connsiteX2" fmla="*/ 4751302 w 12233189"/>
              <a:gd name="connsiteY2" fmla="*/ 289464 h 633204"/>
              <a:gd name="connsiteX3" fmla="*/ 12233189 w 12233189"/>
              <a:gd name="connsiteY3" fmla="*/ 297464 h 633204"/>
              <a:gd name="connsiteX4" fmla="*/ 12233189 w 12233189"/>
              <a:gd name="connsiteY4" fmla="*/ 0 h 633204"/>
              <a:gd name="connsiteX5" fmla="*/ 0 w 12233189"/>
              <a:gd name="connsiteY5" fmla="*/ 0 h 633204"/>
              <a:gd name="connsiteX6" fmla="*/ 0 w 12233189"/>
              <a:gd name="connsiteY6" fmla="*/ 633203 h 63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3189" h="633204">
                <a:moveTo>
                  <a:pt x="0" y="633203"/>
                </a:moveTo>
                <a:lnTo>
                  <a:pt x="3568192" y="633203"/>
                </a:lnTo>
                <a:cubicBezTo>
                  <a:pt x="4131174" y="634121"/>
                  <a:pt x="4211329" y="295494"/>
                  <a:pt x="4751302" y="289464"/>
                </a:cubicBezTo>
                <a:lnTo>
                  <a:pt x="12233189" y="297464"/>
                </a:lnTo>
                <a:lnTo>
                  <a:pt x="12233189" y="0"/>
                </a:lnTo>
                <a:lnTo>
                  <a:pt x="0" y="0"/>
                </a:lnTo>
                <a:lnTo>
                  <a:pt x="0" y="633203"/>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b-NO" sz="1400"/>
          </a:p>
        </p:txBody>
      </p:sp>
      <p:pic>
        <p:nvPicPr>
          <p:cNvPr id="4" name="Bilde 3" descr="Et bilde som inneholder Grafikk, kunst, grafisk design, Font&#10;&#10;Automatisk generert beskrivelse">
            <a:extLst>
              <a:ext uri="{FF2B5EF4-FFF2-40B4-BE49-F238E27FC236}">
                <a16:creationId xmlns:a16="http://schemas.microsoft.com/office/drawing/2014/main" id="{57D4296E-5755-7D48-39D9-85E7C4E43810}"/>
              </a:ext>
            </a:extLst>
          </p:cNvPr>
          <p:cNvPicPr>
            <a:picLocks noChangeAspect="1"/>
          </p:cNvPicPr>
          <p:nvPr userDrawn="1"/>
        </p:nvPicPr>
        <p:blipFill rotWithShape="1">
          <a:blip r:embed="rId2"/>
          <a:srcRect r="41408"/>
          <a:stretch/>
        </p:blipFill>
        <p:spPr>
          <a:xfrm>
            <a:off x="11105839" y="5710289"/>
            <a:ext cx="941616" cy="808892"/>
          </a:xfrm>
          <a:prstGeom prst="rect">
            <a:avLst/>
          </a:prstGeom>
        </p:spPr>
      </p:pic>
      <p:sp>
        <p:nvSpPr>
          <p:cNvPr id="7" name="Friform 6">
            <a:extLst>
              <a:ext uri="{FF2B5EF4-FFF2-40B4-BE49-F238E27FC236}">
                <a16:creationId xmlns:a16="http://schemas.microsoft.com/office/drawing/2014/main" id="{8371D288-AF85-E139-336D-609B03797C3E}"/>
              </a:ext>
            </a:extLst>
          </p:cNvPr>
          <p:cNvSpPr/>
          <p:nvPr userDrawn="1"/>
        </p:nvSpPr>
        <p:spPr>
          <a:xfrm>
            <a:off x="0" y="-37069"/>
            <a:ext cx="12233189" cy="432487"/>
          </a:xfrm>
          <a:custGeom>
            <a:avLst/>
            <a:gdLst>
              <a:gd name="connsiteX0" fmla="*/ 12233189 w 12233189"/>
              <a:gd name="connsiteY0" fmla="*/ 210065 h 432486"/>
              <a:gd name="connsiteX1" fmla="*/ 2372497 w 12233189"/>
              <a:gd name="connsiteY1" fmla="*/ 210065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49877"/>
              <a:gd name="connsiteX1" fmla="*/ 2681986 w 12233189"/>
              <a:gd name="connsiteY1" fmla="*/ 197708 h 449877"/>
              <a:gd name="connsiteX2" fmla="*/ 2014151 w 12233189"/>
              <a:gd name="connsiteY2" fmla="*/ 432486 h 449877"/>
              <a:gd name="connsiteX3" fmla="*/ 0 w 12233189"/>
              <a:gd name="connsiteY3" fmla="*/ 432486 h 449877"/>
              <a:gd name="connsiteX4" fmla="*/ 0 w 12233189"/>
              <a:gd name="connsiteY4" fmla="*/ 0 h 449877"/>
              <a:gd name="connsiteX5" fmla="*/ 12233189 w 12233189"/>
              <a:gd name="connsiteY5" fmla="*/ 0 h 449877"/>
              <a:gd name="connsiteX6" fmla="*/ 12233189 w 12233189"/>
              <a:gd name="connsiteY6" fmla="*/ 210065 h 449877"/>
              <a:gd name="connsiteX0" fmla="*/ 12233189 w 12233189"/>
              <a:gd name="connsiteY0" fmla="*/ 210065 h 432487"/>
              <a:gd name="connsiteX1" fmla="*/ 2681986 w 12233189"/>
              <a:gd name="connsiteY1" fmla="*/ 197708 h 432487"/>
              <a:gd name="connsiteX2" fmla="*/ 2014151 w 12233189"/>
              <a:gd name="connsiteY2" fmla="*/ 432486 h 432487"/>
              <a:gd name="connsiteX3" fmla="*/ 0 w 12233189"/>
              <a:gd name="connsiteY3" fmla="*/ 432486 h 432487"/>
              <a:gd name="connsiteX4" fmla="*/ 0 w 12233189"/>
              <a:gd name="connsiteY4" fmla="*/ 0 h 432487"/>
              <a:gd name="connsiteX5" fmla="*/ 12233189 w 12233189"/>
              <a:gd name="connsiteY5" fmla="*/ 0 h 432487"/>
              <a:gd name="connsiteX6" fmla="*/ 12233189 w 12233189"/>
              <a:gd name="connsiteY6" fmla="*/ 210065 h 432487"/>
              <a:gd name="connsiteX0" fmla="*/ 12233189 w 12233189"/>
              <a:gd name="connsiteY0" fmla="*/ 210065 h 432487"/>
              <a:gd name="connsiteX1" fmla="*/ 2681986 w 12233189"/>
              <a:gd name="connsiteY1" fmla="*/ 197708 h 432487"/>
              <a:gd name="connsiteX2" fmla="*/ 2014151 w 12233189"/>
              <a:gd name="connsiteY2" fmla="*/ 432486 h 432487"/>
              <a:gd name="connsiteX3" fmla="*/ 0 w 12233189"/>
              <a:gd name="connsiteY3" fmla="*/ 432486 h 432487"/>
              <a:gd name="connsiteX4" fmla="*/ 0 w 12233189"/>
              <a:gd name="connsiteY4" fmla="*/ 0 h 432487"/>
              <a:gd name="connsiteX5" fmla="*/ 12233189 w 12233189"/>
              <a:gd name="connsiteY5" fmla="*/ 0 h 432487"/>
              <a:gd name="connsiteX6" fmla="*/ 12233189 w 12233189"/>
              <a:gd name="connsiteY6" fmla="*/ 210065 h 43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3189" h="432487">
                <a:moveTo>
                  <a:pt x="12233189" y="210065"/>
                </a:moveTo>
                <a:lnTo>
                  <a:pt x="2681986" y="197708"/>
                </a:lnTo>
                <a:cubicBezTo>
                  <a:pt x="2377185" y="201826"/>
                  <a:pt x="2331940" y="433113"/>
                  <a:pt x="2014151" y="432486"/>
                </a:cubicBezTo>
                <a:lnTo>
                  <a:pt x="0" y="432486"/>
                </a:lnTo>
                <a:lnTo>
                  <a:pt x="0" y="0"/>
                </a:lnTo>
                <a:lnTo>
                  <a:pt x="12233189" y="0"/>
                </a:lnTo>
                <a:lnTo>
                  <a:pt x="12233189" y="210065"/>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1400"/>
          </a:p>
        </p:txBody>
      </p:sp>
      <p:sp>
        <p:nvSpPr>
          <p:cNvPr id="3" name="Plassholder for innhold 2">
            <a:extLst>
              <a:ext uri="{FF2B5EF4-FFF2-40B4-BE49-F238E27FC236}">
                <a16:creationId xmlns:a16="http://schemas.microsoft.com/office/drawing/2014/main" id="{FE4A1D1D-C8A3-914A-83EF-30FC6150C8FB}"/>
              </a:ext>
            </a:extLst>
          </p:cNvPr>
          <p:cNvSpPr>
            <a:spLocks noGrp="1"/>
          </p:cNvSpPr>
          <p:nvPr>
            <p:ph idx="1"/>
          </p:nvPr>
        </p:nvSpPr>
        <p:spPr>
          <a:xfrm>
            <a:off x="732693" y="707572"/>
            <a:ext cx="10621108" cy="5048979"/>
          </a:xfrm>
        </p:spPr>
        <p:txBody>
          <a:bodyPr>
            <a:normAutofit/>
          </a:bodyPr>
          <a:lstStyle>
            <a:lvl1pPr marL="0" indent="0">
              <a:buNone/>
              <a:defRPr sz="2400" b="0">
                <a:solidFill>
                  <a:schemeClr val="tx1">
                    <a:lumMod val="95000"/>
                    <a:lumOff val="5000"/>
                  </a:schemeClr>
                </a:solidFill>
              </a:defRPr>
            </a:lvl1pPr>
          </a:lstStyle>
          <a:p>
            <a:pPr lvl="0"/>
            <a:r>
              <a:rPr lang="nb-NO"/>
              <a:t>Klikk for å redigere tekststiler i malen</a:t>
            </a:r>
          </a:p>
        </p:txBody>
      </p:sp>
      <p:sp>
        <p:nvSpPr>
          <p:cNvPr id="6" name="Plassholder for tekst 6">
            <a:extLst>
              <a:ext uri="{FF2B5EF4-FFF2-40B4-BE49-F238E27FC236}">
                <a16:creationId xmlns:a16="http://schemas.microsoft.com/office/drawing/2014/main" id="{AC1BB53A-A087-4B41-B66F-AC25636DE0D7}"/>
              </a:ext>
            </a:extLst>
          </p:cNvPr>
          <p:cNvSpPr>
            <a:spLocks noGrp="1"/>
          </p:cNvSpPr>
          <p:nvPr>
            <p:ph type="body" sz="quarter" idx="11" hasCustomPrompt="1"/>
          </p:nvPr>
        </p:nvSpPr>
        <p:spPr>
          <a:xfrm>
            <a:off x="299224" y="6370639"/>
            <a:ext cx="320833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spTree>
    <p:extLst>
      <p:ext uri="{BB962C8B-B14F-4D97-AF65-F5344CB8AC3E}">
        <p14:creationId xmlns:p14="http://schemas.microsoft.com/office/powerpoint/2010/main" val="1659738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ammenligning">
    <p:spTree>
      <p:nvGrpSpPr>
        <p:cNvPr id="1" name=""/>
        <p:cNvGrpSpPr/>
        <p:nvPr/>
      </p:nvGrpSpPr>
      <p:grpSpPr>
        <a:xfrm>
          <a:off x="0" y="0"/>
          <a:ext cx="0" cy="0"/>
          <a:chOff x="0" y="0"/>
          <a:chExt cx="0" cy="0"/>
        </a:xfrm>
      </p:grpSpPr>
      <p:sp>
        <p:nvSpPr>
          <p:cNvPr id="15" name="Friform 14">
            <a:extLst>
              <a:ext uri="{FF2B5EF4-FFF2-40B4-BE49-F238E27FC236}">
                <a16:creationId xmlns:a16="http://schemas.microsoft.com/office/drawing/2014/main" id="{10263B00-6FA5-6098-9439-5D30B118A145}"/>
              </a:ext>
            </a:extLst>
          </p:cNvPr>
          <p:cNvSpPr/>
          <p:nvPr userDrawn="1"/>
        </p:nvSpPr>
        <p:spPr>
          <a:xfrm flipV="1">
            <a:off x="0" y="6379963"/>
            <a:ext cx="12233189" cy="633204"/>
          </a:xfrm>
          <a:custGeom>
            <a:avLst/>
            <a:gdLst>
              <a:gd name="connsiteX0" fmla="*/ 0 w 12233189"/>
              <a:gd name="connsiteY0" fmla="*/ 633203 h 633204"/>
              <a:gd name="connsiteX1" fmla="*/ 3568192 w 12233189"/>
              <a:gd name="connsiteY1" fmla="*/ 633203 h 633204"/>
              <a:gd name="connsiteX2" fmla="*/ 4751302 w 12233189"/>
              <a:gd name="connsiteY2" fmla="*/ 289464 h 633204"/>
              <a:gd name="connsiteX3" fmla="*/ 12233189 w 12233189"/>
              <a:gd name="connsiteY3" fmla="*/ 297464 h 633204"/>
              <a:gd name="connsiteX4" fmla="*/ 12233189 w 12233189"/>
              <a:gd name="connsiteY4" fmla="*/ 0 h 633204"/>
              <a:gd name="connsiteX5" fmla="*/ 0 w 12233189"/>
              <a:gd name="connsiteY5" fmla="*/ 0 h 633204"/>
              <a:gd name="connsiteX6" fmla="*/ 0 w 12233189"/>
              <a:gd name="connsiteY6" fmla="*/ 633203 h 63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3189" h="633204">
                <a:moveTo>
                  <a:pt x="0" y="633203"/>
                </a:moveTo>
                <a:lnTo>
                  <a:pt x="3568192" y="633203"/>
                </a:lnTo>
                <a:cubicBezTo>
                  <a:pt x="4131174" y="634121"/>
                  <a:pt x="4211329" y="295494"/>
                  <a:pt x="4751302" y="289464"/>
                </a:cubicBezTo>
                <a:lnTo>
                  <a:pt x="12233189" y="297464"/>
                </a:lnTo>
                <a:lnTo>
                  <a:pt x="12233189" y="0"/>
                </a:lnTo>
                <a:lnTo>
                  <a:pt x="0" y="0"/>
                </a:lnTo>
                <a:lnTo>
                  <a:pt x="0" y="633203"/>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b-NO" sz="1400"/>
          </a:p>
        </p:txBody>
      </p:sp>
      <p:pic>
        <p:nvPicPr>
          <p:cNvPr id="13" name="Bilde 12" descr="Et bilde som inneholder Grafikk, kunst, grafisk design, Font&#10;&#10;Automatisk generert beskrivelse">
            <a:extLst>
              <a:ext uri="{FF2B5EF4-FFF2-40B4-BE49-F238E27FC236}">
                <a16:creationId xmlns:a16="http://schemas.microsoft.com/office/drawing/2014/main" id="{1B2A05B7-3148-E21B-8A65-28C7FE3063F8}"/>
              </a:ext>
            </a:extLst>
          </p:cNvPr>
          <p:cNvPicPr>
            <a:picLocks noChangeAspect="1"/>
          </p:cNvPicPr>
          <p:nvPr userDrawn="1"/>
        </p:nvPicPr>
        <p:blipFill rotWithShape="1">
          <a:blip r:embed="rId2"/>
          <a:srcRect r="41408"/>
          <a:stretch/>
        </p:blipFill>
        <p:spPr>
          <a:xfrm>
            <a:off x="11105839" y="5710289"/>
            <a:ext cx="941616" cy="808892"/>
          </a:xfrm>
          <a:prstGeom prst="rect">
            <a:avLst/>
          </a:prstGeom>
        </p:spPr>
      </p:pic>
      <p:sp>
        <p:nvSpPr>
          <p:cNvPr id="14" name="Friform 13">
            <a:extLst>
              <a:ext uri="{FF2B5EF4-FFF2-40B4-BE49-F238E27FC236}">
                <a16:creationId xmlns:a16="http://schemas.microsoft.com/office/drawing/2014/main" id="{F438C417-AB67-72F2-5EEC-C81F432F3FD5}"/>
              </a:ext>
            </a:extLst>
          </p:cNvPr>
          <p:cNvSpPr/>
          <p:nvPr userDrawn="1"/>
        </p:nvSpPr>
        <p:spPr>
          <a:xfrm>
            <a:off x="0" y="-37069"/>
            <a:ext cx="12233189" cy="432487"/>
          </a:xfrm>
          <a:custGeom>
            <a:avLst/>
            <a:gdLst>
              <a:gd name="connsiteX0" fmla="*/ 12233189 w 12233189"/>
              <a:gd name="connsiteY0" fmla="*/ 210065 h 432486"/>
              <a:gd name="connsiteX1" fmla="*/ 2372497 w 12233189"/>
              <a:gd name="connsiteY1" fmla="*/ 210065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49877"/>
              <a:gd name="connsiteX1" fmla="*/ 2681986 w 12233189"/>
              <a:gd name="connsiteY1" fmla="*/ 197708 h 449877"/>
              <a:gd name="connsiteX2" fmla="*/ 2014151 w 12233189"/>
              <a:gd name="connsiteY2" fmla="*/ 432486 h 449877"/>
              <a:gd name="connsiteX3" fmla="*/ 0 w 12233189"/>
              <a:gd name="connsiteY3" fmla="*/ 432486 h 449877"/>
              <a:gd name="connsiteX4" fmla="*/ 0 w 12233189"/>
              <a:gd name="connsiteY4" fmla="*/ 0 h 449877"/>
              <a:gd name="connsiteX5" fmla="*/ 12233189 w 12233189"/>
              <a:gd name="connsiteY5" fmla="*/ 0 h 449877"/>
              <a:gd name="connsiteX6" fmla="*/ 12233189 w 12233189"/>
              <a:gd name="connsiteY6" fmla="*/ 210065 h 449877"/>
              <a:gd name="connsiteX0" fmla="*/ 12233189 w 12233189"/>
              <a:gd name="connsiteY0" fmla="*/ 210065 h 432487"/>
              <a:gd name="connsiteX1" fmla="*/ 2681986 w 12233189"/>
              <a:gd name="connsiteY1" fmla="*/ 197708 h 432487"/>
              <a:gd name="connsiteX2" fmla="*/ 2014151 w 12233189"/>
              <a:gd name="connsiteY2" fmla="*/ 432486 h 432487"/>
              <a:gd name="connsiteX3" fmla="*/ 0 w 12233189"/>
              <a:gd name="connsiteY3" fmla="*/ 432486 h 432487"/>
              <a:gd name="connsiteX4" fmla="*/ 0 w 12233189"/>
              <a:gd name="connsiteY4" fmla="*/ 0 h 432487"/>
              <a:gd name="connsiteX5" fmla="*/ 12233189 w 12233189"/>
              <a:gd name="connsiteY5" fmla="*/ 0 h 432487"/>
              <a:gd name="connsiteX6" fmla="*/ 12233189 w 12233189"/>
              <a:gd name="connsiteY6" fmla="*/ 210065 h 432487"/>
              <a:gd name="connsiteX0" fmla="*/ 12233189 w 12233189"/>
              <a:gd name="connsiteY0" fmla="*/ 210065 h 432487"/>
              <a:gd name="connsiteX1" fmla="*/ 2681986 w 12233189"/>
              <a:gd name="connsiteY1" fmla="*/ 197708 h 432487"/>
              <a:gd name="connsiteX2" fmla="*/ 2014151 w 12233189"/>
              <a:gd name="connsiteY2" fmla="*/ 432486 h 432487"/>
              <a:gd name="connsiteX3" fmla="*/ 0 w 12233189"/>
              <a:gd name="connsiteY3" fmla="*/ 432486 h 432487"/>
              <a:gd name="connsiteX4" fmla="*/ 0 w 12233189"/>
              <a:gd name="connsiteY4" fmla="*/ 0 h 432487"/>
              <a:gd name="connsiteX5" fmla="*/ 12233189 w 12233189"/>
              <a:gd name="connsiteY5" fmla="*/ 0 h 432487"/>
              <a:gd name="connsiteX6" fmla="*/ 12233189 w 12233189"/>
              <a:gd name="connsiteY6" fmla="*/ 210065 h 43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3189" h="432487">
                <a:moveTo>
                  <a:pt x="12233189" y="210065"/>
                </a:moveTo>
                <a:lnTo>
                  <a:pt x="2681986" y="197708"/>
                </a:lnTo>
                <a:cubicBezTo>
                  <a:pt x="2377185" y="201826"/>
                  <a:pt x="2331940" y="433113"/>
                  <a:pt x="2014151" y="432486"/>
                </a:cubicBezTo>
                <a:lnTo>
                  <a:pt x="0" y="432486"/>
                </a:lnTo>
                <a:lnTo>
                  <a:pt x="0" y="0"/>
                </a:lnTo>
                <a:lnTo>
                  <a:pt x="12233189" y="0"/>
                </a:lnTo>
                <a:lnTo>
                  <a:pt x="12233189" y="210065"/>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1400"/>
          </a:p>
        </p:txBody>
      </p:sp>
      <p:sp>
        <p:nvSpPr>
          <p:cNvPr id="3" name="Plassholder for innhold 2">
            <a:extLst>
              <a:ext uri="{FF2B5EF4-FFF2-40B4-BE49-F238E27FC236}">
                <a16:creationId xmlns:a16="http://schemas.microsoft.com/office/drawing/2014/main" id="{80FB60E4-9D32-0846-B8BB-D8ACEE6ED189}"/>
              </a:ext>
            </a:extLst>
          </p:cNvPr>
          <p:cNvSpPr>
            <a:spLocks noGrp="1"/>
          </p:cNvSpPr>
          <p:nvPr>
            <p:ph sz="half" idx="1" hasCustomPrompt="1"/>
          </p:nvPr>
        </p:nvSpPr>
        <p:spPr>
          <a:xfrm>
            <a:off x="606287" y="1883229"/>
            <a:ext cx="4933123" cy="3970601"/>
          </a:xfrm>
        </p:spPr>
        <p:txBody>
          <a:bodyPr>
            <a:normAutofit/>
          </a:bodyPr>
          <a:lstStyle>
            <a:lvl1pPr>
              <a:defRPr sz="2400" b="0">
                <a:solidFill>
                  <a:schemeClr val="tx1">
                    <a:lumMod val="95000"/>
                    <a:lumOff val="5000"/>
                  </a:schemeClr>
                </a:solidFill>
              </a:defRPr>
            </a:lvl1pPr>
          </a:lstStyle>
          <a:p>
            <a:r>
              <a:rPr lang="nb-NO" dirty="0"/>
              <a:t>Rediger tekststiler i malen
Andre nivå
Tredje nivå
Fjerde nivå
Femte nivå</a:t>
            </a:r>
          </a:p>
        </p:txBody>
      </p:sp>
      <p:sp>
        <p:nvSpPr>
          <p:cNvPr id="4" name="Plassholder for innhold 3">
            <a:extLst>
              <a:ext uri="{FF2B5EF4-FFF2-40B4-BE49-F238E27FC236}">
                <a16:creationId xmlns:a16="http://schemas.microsoft.com/office/drawing/2014/main" id="{4A7ACAD7-72B5-0D48-840B-452B3A1E131C}"/>
              </a:ext>
            </a:extLst>
          </p:cNvPr>
          <p:cNvSpPr>
            <a:spLocks noGrp="1"/>
          </p:cNvSpPr>
          <p:nvPr>
            <p:ph sz="half" idx="2"/>
          </p:nvPr>
        </p:nvSpPr>
        <p:spPr>
          <a:xfrm>
            <a:off x="6420677" y="1883229"/>
            <a:ext cx="4933123" cy="3970601"/>
          </a:xfrm>
        </p:spPr>
        <p:txBody>
          <a:bodyPr>
            <a:normAutofit/>
          </a:bodyPr>
          <a:lstStyle>
            <a:lvl1pPr>
              <a:defRPr sz="2400" b="0">
                <a:solidFill>
                  <a:schemeClr val="tx1">
                    <a:lumMod val="95000"/>
                    <a:lumOff val="5000"/>
                  </a:schemeClr>
                </a:solidFill>
              </a:defRPr>
            </a:lvl1pPr>
          </a:lstStyle>
          <a:p>
            <a:pPr lvl="0"/>
            <a:r>
              <a:rPr lang="nb-NO"/>
              <a:t>Klikk for å redigere tekststiler i malen</a:t>
            </a:r>
          </a:p>
        </p:txBody>
      </p:sp>
      <p:sp>
        <p:nvSpPr>
          <p:cNvPr id="8" name="Plassholder for tekst 7">
            <a:extLst>
              <a:ext uri="{FF2B5EF4-FFF2-40B4-BE49-F238E27FC236}">
                <a16:creationId xmlns:a16="http://schemas.microsoft.com/office/drawing/2014/main" id="{7B79EED7-7374-E644-9787-62E7E1656BB5}"/>
              </a:ext>
            </a:extLst>
          </p:cNvPr>
          <p:cNvSpPr>
            <a:spLocks noGrp="1"/>
          </p:cNvSpPr>
          <p:nvPr>
            <p:ph type="body" sz="quarter" idx="11" hasCustomPrompt="1"/>
          </p:nvPr>
        </p:nvSpPr>
        <p:spPr>
          <a:xfrm>
            <a:off x="606287" y="1478921"/>
            <a:ext cx="4933123" cy="370115"/>
          </a:xfrm>
        </p:spPr>
        <p:txBody>
          <a:bodyPr>
            <a:noAutofit/>
          </a:bodyPr>
          <a:lstStyle>
            <a:lvl1pPr>
              <a:buNone/>
              <a:defRPr sz="2400" b="1">
                <a:solidFill>
                  <a:schemeClr val="accent6">
                    <a:lumMod val="75000"/>
                  </a:schemeClr>
                </a:solidFill>
              </a:defRPr>
            </a:lvl1pPr>
            <a:lvl2pPr>
              <a:buNone/>
              <a:defRPr/>
            </a:lvl2pPr>
            <a:lvl3pPr>
              <a:buNone/>
              <a:defRPr/>
            </a:lvl3pPr>
            <a:lvl4pPr>
              <a:buNone/>
              <a:defRPr/>
            </a:lvl4pPr>
            <a:lvl5pPr>
              <a:buNone/>
              <a:defRPr/>
            </a:lvl5pPr>
          </a:lstStyle>
          <a:p>
            <a:pPr lvl="0"/>
            <a:r>
              <a:rPr lang="nb-NO" dirty="0"/>
              <a:t>Tittel</a:t>
            </a:r>
          </a:p>
        </p:txBody>
      </p:sp>
      <p:sp>
        <p:nvSpPr>
          <p:cNvPr id="9" name="Plassholder for tekst 7">
            <a:extLst>
              <a:ext uri="{FF2B5EF4-FFF2-40B4-BE49-F238E27FC236}">
                <a16:creationId xmlns:a16="http://schemas.microsoft.com/office/drawing/2014/main" id="{4736E952-F94D-E14F-A6F4-5297C60265E7}"/>
              </a:ext>
            </a:extLst>
          </p:cNvPr>
          <p:cNvSpPr>
            <a:spLocks noGrp="1"/>
          </p:cNvSpPr>
          <p:nvPr>
            <p:ph type="body" sz="quarter" idx="12" hasCustomPrompt="1"/>
          </p:nvPr>
        </p:nvSpPr>
        <p:spPr>
          <a:xfrm>
            <a:off x="6420676" y="1478031"/>
            <a:ext cx="4933123" cy="370115"/>
          </a:xfrm>
        </p:spPr>
        <p:txBody>
          <a:bodyPr>
            <a:noAutofit/>
          </a:bodyPr>
          <a:lstStyle>
            <a:lvl1pPr>
              <a:buNone/>
              <a:defRPr sz="2400" b="1">
                <a:solidFill>
                  <a:schemeClr val="accent6">
                    <a:lumMod val="75000"/>
                  </a:schemeClr>
                </a:solidFill>
              </a:defRPr>
            </a:lvl1pPr>
            <a:lvl2pPr>
              <a:buNone/>
              <a:defRPr/>
            </a:lvl2pPr>
            <a:lvl3pPr>
              <a:buNone/>
              <a:defRPr/>
            </a:lvl3pPr>
            <a:lvl4pPr>
              <a:buNone/>
              <a:defRPr/>
            </a:lvl4pPr>
            <a:lvl5pPr>
              <a:buNone/>
              <a:defRPr/>
            </a:lvl5pPr>
          </a:lstStyle>
          <a:p>
            <a:pPr lvl="0"/>
            <a:r>
              <a:rPr lang="nb-NO" dirty="0"/>
              <a:t>Tittel</a:t>
            </a:r>
          </a:p>
        </p:txBody>
      </p:sp>
      <p:sp>
        <p:nvSpPr>
          <p:cNvPr id="10" name="Plassholder for tekst 6">
            <a:extLst>
              <a:ext uri="{FF2B5EF4-FFF2-40B4-BE49-F238E27FC236}">
                <a16:creationId xmlns:a16="http://schemas.microsoft.com/office/drawing/2014/main" id="{5292FFB7-C40D-654F-99EA-194D09B8CFFA}"/>
              </a:ext>
            </a:extLst>
          </p:cNvPr>
          <p:cNvSpPr>
            <a:spLocks noGrp="1"/>
          </p:cNvSpPr>
          <p:nvPr>
            <p:ph type="body" sz="quarter" idx="13" hasCustomPrompt="1"/>
          </p:nvPr>
        </p:nvSpPr>
        <p:spPr>
          <a:xfrm>
            <a:off x="299224" y="6370639"/>
            <a:ext cx="320833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sp>
        <p:nvSpPr>
          <p:cNvPr id="12" name="Tittel 11">
            <a:extLst>
              <a:ext uri="{FF2B5EF4-FFF2-40B4-BE49-F238E27FC236}">
                <a16:creationId xmlns:a16="http://schemas.microsoft.com/office/drawing/2014/main" id="{4DC0FE1D-5251-F8FE-CFE2-DA04D8E88D21}"/>
              </a:ext>
            </a:extLst>
          </p:cNvPr>
          <p:cNvSpPr>
            <a:spLocks noGrp="1"/>
          </p:cNvSpPr>
          <p:nvPr>
            <p:ph type="title"/>
          </p:nvPr>
        </p:nvSpPr>
        <p:spPr/>
        <p:txBody>
          <a:bodyPr/>
          <a:lstStyle/>
          <a:p>
            <a:r>
              <a:rPr lang="nb-NO"/>
              <a:t>Klikk for å redigere tittelstil</a:t>
            </a:r>
            <a:endParaRPr lang="nb-NO" dirty="0"/>
          </a:p>
        </p:txBody>
      </p:sp>
    </p:spTree>
    <p:extLst>
      <p:ext uri="{BB962C8B-B14F-4D97-AF65-F5344CB8AC3E}">
        <p14:creationId xmlns:p14="http://schemas.microsoft.com/office/powerpoint/2010/main" val="11568892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ekst venstre og bilde høyre">
    <p:spTree>
      <p:nvGrpSpPr>
        <p:cNvPr id="1" name=""/>
        <p:cNvGrpSpPr/>
        <p:nvPr/>
      </p:nvGrpSpPr>
      <p:grpSpPr>
        <a:xfrm>
          <a:off x="0" y="0"/>
          <a:ext cx="0" cy="0"/>
          <a:chOff x="0" y="0"/>
          <a:chExt cx="0" cy="0"/>
        </a:xfrm>
      </p:grpSpPr>
      <p:sp>
        <p:nvSpPr>
          <p:cNvPr id="8" name="Friform 7">
            <a:extLst>
              <a:ext uri="{FF2B5EF4-FFF2-40B4-BE49-F238E27FC236}">
                <a16:creationId xmlns:a16="http://schemas.microsoft.com/office/drawing/2014/main" id="{51DF5CB9-70E7-9D4E-30A3-A752D2454C82}"/>
              </a:ext>
            </a:extLst>
          </p:cNvPr>
          <p:cNvSpPr/>
          <p:nvPr userDrawn="1"/>
        </p:nvSpPr>
        <p:spPr>
          <a:xfrm flipV="1">
            <a:off x="0" y="6379963"/>
            <a:ext cx="12233189" cy="633204"/>
          </a:xfrm>
          <a:custGeom>
            <a:avLst/>
            <a:gdLst>
              <a:gd name="connsiteX0" fmla="*/ 0 w 12233189"/>
              <a:gd name="connsiteY0" fmla="*/ 633203 h 633204"/>
              <a:gd name="connsiteX1" fmla="*/ 3568192 w 12233189"/>
              <a:gd name="connsiteY1" fmla="*/ 633203 h 633204"/>
              <a:gd name="connsiteX2" fmla="*/ 4751302 w 12233189"/>
              <a:gd name="connsiteY2" fmla="*/ 289464 h 633204"/>
              <a:gd name="connsiteX3" fmla="*/ 12233189 w 12233189"/>
              <a:gd name="connsiteY3" fmla="*/ 297464 h 633204"/>
              <a:gd name="connsiteX4" fmla="*/ 12233189 w 12233189"/>
              <a:gd name="connsiteY4" fmla="*/ 0 h 633204"/>
              <a:gd name="connsiteX5" fmla="*/ 0 w 12233189"/>
              <a:gd name="connsiteY5" fmla="*/ 0 h 633204"/>
              <a:gd name="connsiteX6" fmla="*/ 0 w 12233189"/>
              <a:gd name="connsiteY6" fmla="*/ 633203 h 63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3189" h="633204">
                <a:moveTo>
                  <a:pt x="0" y="633203"/>
                </a:moveTo>
                <a:lnTo>
                  <a:pt x="3568192" y="633203"/>
                </a:lnTo>
                <a:cubicBezTo>
                  <a:pt x="4131174" y="634121"/>
                  <a:pt x="4211329" y="295494"/>
                  <a:pt x="4751302" y="289464"/>
                </a:cubicBezTo>
                <a:lnTo>
                  <a:pt x="12233189" y="297464"/>
                </a:lnTo>
                <a:lnTo>
                  <a:pt x="12233189" y="0"/>
                </a:lnTo>
                <a:lnTo>
                  <a:pt x="0" y="0"/>
                </a:lnTo>
                <a:lnTo>
                  <a:pt x="0" y="633203"/>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b-NO" sz="1400"/>
          </a:p>
        </p:txBody>
      </p:sp>
      <p:sp>
        <p:nvSpPr>
          <p:cNvPr id="7" name="Friform 6">
            <a:extLst>
              <a:ext uri="{FF2B5EF4-FFF2-40B4-BE49-F238E27FC236}">
                <a16:creationId xmlns:a16="http://schemas.microsoft.com/office/drawing/2014/main" id="{D4CC7625-A44E-64A7-4320-15BFFEEEB17C}"/>
              </a:ext>
            </a:extLst>
          </p:cNvPr>
          <p:cNvSpPr/>
          <p:nvPr userDrawn="1"/>
        </p:nvSpPr>
        <p:spPr>
          <a:xfrm>
            <a:off x="0" y="-37069"/>
            <a:ext cx="12233189" cy="432487"/>
          </a:xfrm>
          <a:custGeom>
            <a:avLst/>
            <a:gdLst>
              <a:gd name="connsiteX0" fmla="*/ 12233189 w 12233189"/>
              <a:gd name="connsiteY0" fmla="*/ 210065 h 432486"/>
              <a:gd name="connsiteX1" fmla="*/ 2372497 w 12233189"/>
              <a:gd name="connsiteY1" fmla="*/ 210065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49877"/>
              <a:gd name="connsiteX1" fmla="*/ 2681986 w 12233189"/>
              <a:gd name="connsiteY1" fmla="*/ 197708 h 449877"/>
              <a:gd name="connsiteX2" fmla="*/ 2014151 w 12233189"/>
              <a:gd name="connsiteY2" fmla="*/ 432486 h 449877"/>
              <a:gd name="connsiteX3" fmla="*/ 0 w 12233189"/>
              <a:gd name="connsiteY3" fmla="*/ 432486 h 449877"/>
              <a:gd name="connsiteX4" fmla="*/ 0 w 12233189"/>
              <a:gd name="connsiteY4" fmla="*/ 0 h 449877"/>
              <a:gd name="connsiteX5" fmla="*/ 12233189 w 12233189"/>
              <a:gd name="connsiteY5" fmla="*/ 0 h 449877"/>
              <a:gd name="connsiteX6" fmla="*/ 12233189 w 12233189"/>
              <a:gd name="connsiteY6" fmla="*/ 210065 h 449877"/>
              <a:gd name="connsiteX0" fmla="*/ 12233189 w 12233189"/>
              <a:gd name="connsiteY0" fmla="*/ 210065 h 432487"/>
              <a:gd name="connsiteX1" fmla="*/ 2681986 w 12233189"/>
              <a:gd name="connsiteY1" fmla="*/ 197708 h 432487"/>
              <a:gd name="connsiteX2" fmla="*/ 2014151 w 12233189"/>
              <a:gd name="connsiteY2" fmla="*/ 432486 h 432487"/>
              <a:gd name="connsiteX3" fmla="*/ 0 w 12233189"/>
              <a:gd name="connsiteY3" fmla="*/ 432486 h 432487"/>
              <a:gd name="connsiteX4" fmla="*/ 0 w 12233189"/>
              <a:gd name="connsiteY4" fmla="*/ 0 h 432487"/>
              <a:gd name="connsiteX5" fmla="*/ 12233189 w 12233189"/>
              <a:gd name="connsiteY5" fmla="*/ 0 h 432487"/>
              <a:gd name="connsiteX6" fmla="*/ 12233189 w 12233189"/>
              <a:gd name="connsiteY6" fmla="*/ 210065 h 432487"/>
              <a:gd name="connsiteX0" fmla="*/ 12233189 w 12233189"/>
              <a:gd name="connsiteY0" fmla="*/ 210065 h 432487"/>
              <a:gd name="connsiteX1" fmla="*/ 2681986 w 12233189"/>
              <a:gd name="connsiteY1" fmla="*/ 197708 h 432487"/>
              <a:gd name="connsiteX2" fmla="*/ 2014151 w 12233189"/>
              <a:gd name="connsiteY2" fmla="*/ 432486 h 432487"/>
              <a:gd name="connsiteX3" fmla="*/ 0 w 12233189"/>
              <a:gd name="connsiteY3" fmla="*/ 432486 h 432487"/>
              <a:gd name="connsiteX4" fmla="*/ 0 w 12233189"/>
              <a:gd name="connsiteY4" fmla="*/ 0 h 432487"/>
              <a:gd name="connsiteX5" fmla="*/ 12233189 w 12233189"/>
              <a:gd name="connsiteY5" fmla="*/ 0 h 432487"/>
              <a:gd name="connsiteX6" fmla="*/ 12233189 w 12233189"/>
              <a:gd name="connsiteY6" fmla="*/ 210065 h 43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3189" h="432487">
                <a:moveTo>
                  <a:pt x="12233189" y="210065"/>
                </a:moveTo>
                <a:lnTo>
                  <a:pt x="2681986" y="197708"/>
                </a:lnTo>
                <a:cubicBezTo>
                  <a:pt x="2377185" y="201826"/>
                  <a:pt x="2331940" y="433113"/>
                  <a:pt x="2014151" y="432486"/>
                </a:cubicBezTo>
                <a:lnTo>
                  <a:pt x="0" y="432486"/>
                </a:lnTo>
                <a:lnTo>
                  <a:pt x="0" y="0"/>
                </a:lnTo>
                <a:lnTo>
                  <a:pt x="12233189" y="0"/>
                </a:lnTo>
                <a:lnTo>
                  <a:pt x="12233189" y="210065"/>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1400"/>
          </a:p>
        </p:txBody>
      </p:sp>
      <p:sp>
        <p:nvSpPr>
          <p:cNvPr id="3" name="Plassholder for innhold 2">
            <a:extLst>
              <a:ext uri="{FF2B5EF4-FFF2-40B4-BE49-F238E27FC236}">
                <a16:creationId xmlns:a16="http://schemas.microsoft.com/office/drawing/2014/main" id="{80FB60E4-9D32-0846-B8BB-D8ACEE6ED189}"/>
              </a:ext>
            </a:extLst>
          </p:cNvPr>
          <p:cNvSpPr>
            <a:spLocks noGrp="1"/>
          </p:cNvSpPr>
          <p:nvPr>
            <p:ph sz="half" idx="1" hasCustomPrompt="1"/>
          </p:nvPr>
        </p:nvSpPr>
        <p:spPr>
          <a:xfrm>
            <a:off x="606289" y="1883229"/>
            <a:ext cx="5188225" cy="3970601"/>
          </a:xfrm>
        </p:spPr>
        <p:txBody>
          <a:bodyPr>
            <a:normAutofit/>
          </a:bodyPr>
          <a:lstStyle>
            <a:lvl1pPr>
              <a:defRPr sz="2400" b="0">
                <a:solidFill>
                  <a:schemeClr val="tx1">
                    <a:lumMod val="95000"/>
                    <a:lumOff val="5000"/>
                  </a:schemeClr>
                </a:solidFill>
              </a:defRPr>
            </a:lvl1pPr>
          </a:lstStyle>
          <a:p>
            <a:r>
              <a:rPr lang="nb-NO" dirty="0"/>
              <a:t>Rediger tekststiler i malen
Andre nivå
Tredje nivå
Fjerde nivå
Femte nivå</a:t>
            </a:r>
          </a:p>
        </p:txBody>
      </p:sp>
      <p:sp>
        <p:nvSpPr>
          <p:cNvPr id="10" name="Plassholder for bilde 9">
            <a:extLst>
              <a:ext uri="{FF2B5EF4-FFF2-40B4-BE49-F238E27FC236}">
                <a16:creationId xmlns:a16="http://schemas.microsoft.com/office/drawing/2014/main" id="{F92D8C84-8DFB-5945-96ED-1AF02FB556CF}"/>
              </a:ext>
            </a:extLst>
          </p:cNvPr>
          <p:cNvSpPr>
            <a:spLocks noGrp="1"/>
          </p:cNvSpPr>
          <p:nvPr>
            <p:ph type="pic" sz="quarter" idx="12" hasCustomPrompt="1"/>
          </p:nvPr>
        </p:nvSpPr>
        <p:spPr>
          <a:xfrm>
            <a:off x="6281738" y="506437"/>
            <a:ext cx="5910263" cy="6351563"/>
          </a:xfrm>
        </p:spPr>
        <p:txBody>
          <a:bodyPr/>
          <a:lstStyle>
            <a:lvl1pPr>
              <a:defRPr>
                <a:solidFill>
                  <a:schemeClr val="bg2"/>
                </a:solidFill>
              </a:defRPr>
            </a:lvl1pPr>
          </a:lstStyle>
          <a:p>
            <a:r>
              <a:rPr lang="nb-NO" dirty="0"/>
              <a:t>Legg bilde rett inn her</a:t>
            </a:r>
          </a:p>
        </p:txBody>
      </p:sp>
      <p:sp>
        <p:nvSpPr>
          <p:cNvPr id="9" name="Plassholder for tekst 6">
            <a:extLst>
              <a:ext uri="{FF2B5EF4-FFF2-40B4-BE49-F238E27FC236}">
                <a16:creationId xmlns:a16="http://schemas.microsoft.com/office/drawing/2014/main" id="{6A4B12A5-698B-1545-A4BE-5CAA787AE44F}"/>
              </a:ext>
            </a:extLst>
          </p:cNvPr>
          <p:cNvSpPr>
            <a:spLocks noGrp="1"/>
          </p:cNvSpPr>
          <p:nvPr>
            <p:ph type="body" sz="quarter" idx="13" hasCustomPrompt="1"/>
          </p:nvPr>
        </p:nvSpPr>
        <p:spPr>
          <a:xfrm>
            <a:off x="299222" y="6370639"/>
            <a:ext cx="399264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sp>
        <p:nvSpPr>
          <p:cNvPr id="4" name="Tittel 3">
            <a:extLst>
              <a:ext uri="{FF2B5EF4-FFF2-40B4-BE49-F238E27FC236}">
                <a16:creationId xmlns:a16="http://schemas.microsoft.com/office/drawing/2014/main" id="{256E3A6F-E138-93A9-A699-AF0B99654C29}"/>
              </a:ext>
            </a:extLst>
          </p:cNvPr>
          <p:cNvSpPr>
            <a:spLocks noGrp="1"/>
          </p:cNvSpPr>
          <p:nvPr>
            <p:ph type="title"/>
          </p:nvPr>
        </p:nvSpPr>
        <p:spPr>
          <a:xfrm>
            <a:off x="606287" y="365125"/>
            <a:ext cx="5188227" cy="1274832"/>
          </a:xfrm>
        </p:spPr>
        <p:txBody>
          <a:bodyPr/>
          <a:lstStyle/>
          <a:p>
            <a:r>
              <a:rPr lang="nb-NO"/>
              <a:t>Klikk for å redigere tittelstil</a:t>
            </a:r>
            <a:endParaRPr lang="nb-NO" dirty="0"/>
          </a:p>
        </p:txBody>
      </p:sp>
      <p:pic>
        <p:nvPicPr>
          <p:cNvPr id="6" name="Bilde 5" descr="Et bilde som inneholder Grafikk, kunst, grafisk design, Font&#10;&#10;Automatisk generert beskrivelse">
            <a:extLst>
              <a:ext uri="{FF2B5EF4-FFF2-40B4-BE49-F238E27FC236}">
                <a16:creationId xmlns:a16="http://schemas.microsoft.com/office/drawing/2014/main" id="{BCF8D751-8887-73C6-0216-A65DFD256FF5}"/>
              </a:ext>
            </a:extLst>
          </p:cNvPr>
          <p:cNvPicPr>
            <a:picLocks noChangeAspect="1"/>
          </p:cNvPicPr>
          <p:nvPr userDrawn="1"/>
        </p:nvPicPr>
        <p:blipFill rotWithShape="1">
          <a:blip r:embed="rId2"/>
          <a:srcRect r="41408"/>
          <a:stretch/>
        </p:blipFill>
        <p:spPr>
          <a:xfrm>
            <a:off x="11105839" y="5710289"/>
            <a:ext cx="941616" cy="808892"/>
          </a:xfrm>
          <a:prstGeom prst="rect">
            <a:avLst/>
          </a:prstGeom>
        </p:spPr>
      </p:pic>
    </p:spTree>
    <p:extLst>
      <p:ext uri="{BB962C8B-B14F-4D97-AF65-F5344CB8AC3E}">
        <p14:creationId xmlns:p14="http://schemas.microsoft.com/office/powerpoint/2010/main" val="39861196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Empty">
    <p:spTree>
      <p:nvGrpSpPr>
        <p:cNvPr id="1" name=""/>
        <p:cNvGrpSpPr/>
        <p:nvPr/>
      </p:nvGrpSpPr>
      <p:grpSpPr>
        <a:xfrm>
          <a:off x="0" y="0"/>
          <a:ext cx="0" cy="0"/>
          <a:chOff x="0" y="0"/>
          <a:chExt cx="0" cy="0"/>
        </a:xfrm>
      </p:grpSpPr>
      <p:sp>
        <p:nvSpPr>
          <p:cNvPr id="11" name="Friform 10">
            <a:extLst>
              <a:ext uri="{FF2B5EF4-FFF2-40B4-BE49-F238E27FC236}">
                <a16:creationId xmlns:a16="http://schemas.microsoft.com/office/drawing/2014/main" id="{AE5F4D18-30E5-44CB-E59B-AD0C6CE14D16}"/>
              </a:ext>
            </a:extLst>
          </p:cNvPr>
          <p:cNvSpPr/>
          <p:nvPr userDrawn="1"/>
        </p:nvSpPr>
        <p:spPr>
          <a:xfrm flipV="1">
            <a:off x="0" y="6379963"/>
            <a:ext cx="12233189" cy="633204"/>
          </a:xfrm>
          <a:custGeom>
            <a:avLst/>
            <a:gdLst>
              <a:gd name="connsiteX0" fmla="*/ 0 w 12233189"/>
              <a:gd name="connsiteY0" fmla="*/ 633203 h 633204"/>
              <a:gd name="connsiteX1" fmla="*/ 3568192 w 12233189"/>
              <a:gd name="connsiteY1" fmla="*/ 633203 h 633204"/>
              <a:gd name="connsiteX2" fmla="*/ 4751302 w 12233189"/>
              <a:gd name="connsiteY2" fmla="*/ 289464 h 633204"/>
              <a:gd name="connsiteX3" fmla="*/ 12233189 w 12233189"/>
              <a:gd name="connsiteY3" fmla="*/ 297464 h 633204"/>
              <a:gd name="connsiteX4" fmla="*/ 12233189 w 12233189"/>
              <a:gd name="connsiteY4" fmla="*/ 0 h 633204"/>
              <a:gd name="connsiteX5" fmla="*/ 0 w 12233189"/>
              <a:gd name="connsiteY5" fmla="*/ 0 h 633204"/>
              <a:gd name="connsiteX6" fmla="*/ 0 w 12233189"/>
              <a:gd name="connsiteY6" fmla="*/ 633203 h 63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3189" h="633204">
                <a:moveTo>
                  <a:pt x="0" y="633203"/>
                </a:moveTo>
                <a:lnTo>
                  <a:pt x="3568192" y="633203"/>
                </a:lnTo>
                <a:cubicBezTo>
                  <a:pt x="4131174" y="634121"/>
                  <a:pt x="4211329" y="295494"/>
                  <a:pt x="4751302" y="289464"/>
                </a:cubicBezTo>
                <a:lnTo>
                  <a:pt x="12233189" y="297464"/>
                </a:lnTo>
                <a:lnTo>
                  <a:pt x="12233189" y="0"/>
                </a:lnTo>
                <a:lnTo>
                  <a:pt x="0" y="0"/>
                </a:lnTo>
                <a:lnTo>
                  <a:pt x="0" y="633203"/>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b-NO" sz="1400"/>
          </a:p>
        </p:txBody>
      </p:sp>
      <p:pic>
        <p:nvPicPr>
          <p:cNvPr id="9" name="Bilde 8" descr="Et bilde som inneholder Grafikk, kunst, grafisk design, Font&#10;&#10;Automatisk generert beskrivelse">
            <a:extLst>
              <a:ext uri="{FF2B5EF4-FFF2-40B4-BE49-F238E27FC236}">
                <a16:creationId xmlns:a16="http://schemas.microsoft.com/office/drawing/2014/main" id="{FE21ADB1-7F8D-CE9E-7630-D6DD3C151474}"/>
              </a:ext>
            </a:extLst>
          </p:cNvPr>
          <p:cNvPicPr>
            <a:picLocks noChangeAspect="1"/>
          </p:cNvPicPr>
          <p:nvPr userDrawn="1"/>
        </p:nvPicPr>
        <p:blipFill rotWithShape="1">
          <a:blip r:embed="rId2"/>
          <a:srcRect r="41408"/>
          <a:stretch/>
        </p:blipFill>
        <p:spPr>
          <a:xfrm>
            <a:off x="11105839" y="5710289"/>
            <a:ext cx="941616" cy="808892"/>
          </a:xfrm>
          <a:prstGeom prst="rect">
            <a:avLst/>
          </a:prstGeom>
        </p:spPr>
      </p:pic>
      <p:sp>
        <p:nvSpPr>
          <p:cNvPr id="10" name="Friform 9">
            <a:extLst>
              <a:ext uri="{FF2B5EF4-FFF2-40B4-BE49-F238E27FC236}">
                <a16:creationId xmlns:a16="http://schemas.microsoft.com/office/drawing/2014/main" id="{92EF62BF-A184-EBCA-8B49-CE4501791975}"/>
              </a:ext>
            </a:extLst>
          </p:cNvPr>
          <p:cNvSpPr/>
          <p:nvPr userDrawn="1"/>
        </p:nvSpPr>
        <p:spPr>
          <a:xfrm>
            <a:off x="0" y="-37069"/>
            <a:ext cx="12233189" cy="432487"/>
          </a:xfrm>
          <a:custGeom>
            <a:avLst/>
            <a:gdLst>
              <a:gd name="connsiteX0" fmla="*/ 12233189 w 12233189"/>
              <a:gd name="connsiteY0" fmla="*/ 210065 h 432486"/>
              <a:gd name="connsiteX1" fmla="*/ 2372497 w 12233189"/>
              <a:gd name="connsiteY1" fmla="*/ 210065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32486"/>
              <a:gd name="connsiteX1" fmla="*/ 2372497 w 12233189"/>
              <a:gd name="connsiteY1" fmla="*/ 197708 h 432486"/>
              <a:gd name="connsiteX2" fmla="*/ 2014151 w 12233189"/>
              <a:gd name="connsiteY2" fmla="*/ 432486 h 432486"/>
              <a:gd name="connsiteX3" fmla="*/ 0 w 12233189"/>
              <a:gd name="connsiteY3" fmla="*/ 432486 h 432486"/>
              <a:gd name="connsiteX4" fmla="*/ 0 w 12233189"/>
              <a:gd name="connsiteY4" fmla="*/ 0 h 432486"/>
              <a:gd name="connsiteX5" fmla="*/ 12233189 w 12233189"/>
              <a:gd name="connsiteY5" fmla="*/ 0 h 432486"/>
              <a:gd name="connsiteX6" fmla="*/ 12233189 w 12233189"/>
              <a:gd name="connsiteY6" fmla="*/ 210065 h 432486"/>
              <a:gd name="connsiteX0" fmla="*/ 12233189 w 12233189"/>
              <a:gd name="connsiteY0" fmla="*/ 210065 h 449877"/>
              <a:gd name="connsiteX1" fmla="*/ 2681986 w 12233189"/>
              <a:gd name="connsiteY1" fmla="*/ 197708 h 449877"/>
              <a:gd name="connsiteX2" fmla="*/ 2014151 w 12233189"/>
              <a:gd name="connsiteY2" fmla="*/ 432486 h 449877"/>
              <a:gd name="connsiteX3" fmla="*/ 0 w 12233189"/>
              <a:gd name="connsiteY3" fmla="*/ 432486 h 449877"/>
              <a:gd name="connsiteX4" fmla="*/ 0 w 12233189"/>
              <a:gd name="connsiteY4" fmla="*/ 0 h 449877"/>
              <a:gd name="connsiteX5" fmla="*/ 12233189 w 12233189"/>
              <a:gd name="connsiteY5" fmla="*/ 0 h 449877"/>
              <a:gd name="connsiteX6" fmla="*/ 12233189 w 12233189"/>
              <a:gd name="connsiteY6" fmla="*/ 210065 h 449877"/>
              <a:gd name="connsiteX0" fmla="*/ 12233189 w 12233189"/>
              <a:gd name="connsiteY0" fmla="*/ 210065 h 432487"/>
              <a:gd name="connsiteX1" fmla="*/ 2681986 w 12233189"/>
              <a:gd name="connsiteY1" fmla="*/ 197708 h 432487"/>
              <a:gd name="connsiteX2" fmla="*/ 2014151 w 12233189"/>
              <a:gd name="connsiteY2" fmla="*/ 432486 h 432487"/>
              <a:gd name="connsiteX3" fmla="*/ 0 w 12233189"/>
              <a:gd name="connsiteY3" fmla="*/ 432486 h 432487"/>
              <a:gd name="connsiteX4" fmla="*/ 0 w 12233189"/>
              <a:gd name="connsiteY4" fmla="*/ 0 h 432487"/>
              <a:gd name="connsiteX5" fmla="*/ 12233189 w 12233189"/>
              <a:gd name="connsiteY5" fmla="*/ 0 h 432487"/>
              <a:gd name="connsiteX6" fmla="*/ 12233189 w 12233189"/>
              <a:gd name="connsiteY6" fmla="*/ 210065 h 432487"/>
              <a:gd name="connsiteX0" fmla="*/ 12233189 w 12233189"/>
              <a:gd name="connsiteY0" fmla="*/ 210065 h 432487"/>
              <a:gd name="connsiteX1" fmla="*/ 2681986 w 12233189"/>
              <a:gd name="connsiteY1" fmla="*/ 197708 h 432487"/>
              <a:gd name="connsiteX2" fmla="*/ 2014151 w 12233189"/>
              <a:gd name="connsiteY2" fmla="*/ 432486 h 432487"/>
              <a:gd name="connsiteX3" fmla="*/ 0 w 12233189"/>
              <a:gd name="connsiteY3" fmla="*/ 432486 h 432487"/>
              <a:gd name="connsiteX4" fmla="*/ 0 w 12233189"/>
              <a:gd name="connsiteY4" fmla="*/ 0 h 432487"/>
              <a:gd name="connsiteX5" fmla="*/ 12233189 w 12233189"/>
              <a:gd name="connsiteY5" fmla="*/ 0 h 432487"/>
              <a:gd name="connsiteX6" fmla="*/ 12233189 w 12233189"/>
              <a:gd name="connsiteY6" fmla="*/ 210065 h 43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3189" h="432487">
                <a:moveTo>
                  <a:pt x="12233189" y="210065"/>
                </a:moveTo>
                <a:lnTo>
                  <a:pt x="2681986" y="197708"/>
                </a:lnTo>
                <a:cubicBezTo>
                  <a:pt x="2377185" y="201826"/>
                  <a:pt x="2331940" y="433113"/>
                  <a:pt x="2014151" y="432486"/>
                </a:cubicBezTo>
                <a:lnTo>
                  <a:pt x="0" y="432486"/>
                </a:lnTo>
                <a:lnTo>
                  <a:pt x="0" y="0"/>
                </a:lnTo>
                <a:lnTo>
                  <a:pt x="12233189" y="0"/>
                </a:lnTo>
                <a:lnTo>
                  <a:pt x="12233189" y="210065"/>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1400"/>
          </a:p>
        </p:txBody>
      </p:sp>
      <p:sp>
        <p:nvSpPr>
          <p:cNvPr id="4" name="Plassholder for tekst 6">
            <a:extLst>
              <a:ext uri="{FF2B5EF4-FFF2-40B4-BE49-F238E27FC236}">
                <a16:creationId xmlns:a16="http://schemas.microsoft.com/office/drawing/2014/main" id="{F30C16E2-E34E-2A48-AC14-D8904ACA100F}"/>
              </a:ext>
            </a:extLst>
          </p:cNvPr>
          <p:cNvSpPr>
            <a:spLocks noGrp="1"/>
          </p:cNvSpPr>
          <p:nvPr>
            <p:ph type="body" sz="quarter" idx="13" hasCustomPrompt="1"/>
          </p:nvPr>
        </p:nvSpPr>
        <p:spPr>
          <a:xfrm>
            <a:off x="299224" y="6370639"/>
            <a:ext cx="320833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spTree>
    <p:extLst>
      <p:ext uri="{BB962C8B-B14F-4D97-AF65-F5344CB8AC3E}">
        <p14:creationId xmlns:p14="http://schemas.microsoft.com/office/powerpoint/2010/main" val="4137239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hort Logo on dark blue bg">
    <p:bg>
      <p:bgRef idx="1001">
        <a:schemeClr val="bg1"/>
      </p:bgRef>
    </p:bg>
    <p:spTree>
      <p:nvGrpSpPr>
        <p:cNvPr id="1" name=""/>
        <p:cNvGrpSpPr/>
        <p:nvPr/>
      </p:nvGrpSpPr>
      <p:grpSpPr>
        <a:xfrm>
          <a:off x="0" y="0"/>
          <a:ext cx="0" cy="0"/>
          <a:chOff x="0" y="0"/>
          <a:chExt cx="0" cy="0"/>
        </a:xfrm>
      </p:grpSpPr>
      <p:pic>
        <p:nvPicPr>
          <p:cNvPr id="7" name="Bilde 6" descr="Et bilde som inneholder Grafikk, kunst, grafisk design, design&#10;&#10;Automatisk generert beskrivelse">
            <a:extLst>
              <a:ext uri="{FF2B5EF4-FFF2-40B4-BE49-F238E27FC236}">
                <a16:creationId xmlns:a16="http://schemas.microsoft.com/office/drawing/2014/main" id="{132AFE35-9167-B753-7CDA-7DF20103CBBD}"/>
              </a:ext>
            </a:extLst>
          </p:cNvPr>
          <p:cNvPicPr>
            <a:picLocks noChangeAspect="1"/>
          </p:cNvPicPr>
          <p:nvPr userDrawn="1"/>
        </p:nvPicPr>
        <p:blipFill>
          <a:blip r:embed="rId2"/>
          <a:stretch>
            <a:fillRect/>
          </a:stretch>
        </p:blipFill>
        <p:spPr>
          <a:xfrm>
            <a:off x="3732331" y="2311401"/>
            <a:ext cx="3810000" cy="1917700"/>
          </a:xfrm>
          <a:prstGeom prst="rect">
            <a:avLst/>
          </a:prstGeom>
        </p:spPr>
      </p:pic>
      <p:pic>
        <p:nvPicPr>
          <p:cNvPr id="2" name="Bilde 1">
            <a:extLst>
              <a:ext uri="{FF2B5EF4-FFF2-40B4-BE49-F238E27FC236}">
                <a16:creationId xmlns:a16="http://schemas.microsoft.com/office/drawing/2014/main" id="{D2CE00A6-9A77-0AE6-C0A3-23552FC48225}"/>
              </a:ext>
            </a:extLst>
          </p:cNvPr>
          <p:cNvPicPr>
            <a:picLocks noChangeAspect="1"/>
          </p:cNvPicPr>
          <p:nvPr userDrawn="1"/>
        </p:nvPicPr>
        <p:blipFill>
          <a:blip r:embed="rId3"/>
          <a:stretch>
            <a:fillRect/>
          </a:stretch>
        </p:blipFill>
        <p:spPr>
          <a:xfrm>
            <a:off x="413624" y="6086617"/>
            <a:ext cx="3481753" cy="354967"/>
          </a:xfrm>
          <a:prstGeom prst="rect">
            <a:avLst/>
          </a:prstGeom>
        </p:spPr>
      </p:pic>
    </p:spTree>
    <p:extLst>
      <p:ext uri="{BB962C8B-B14F-4D97-AF65-F5344CB8AC3E}">
        <p14:creationId xmlns:p14="http://schemas.microsoft.com/office/powerpoint/2010/main" val="1594432750"/>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lor profile">
    <p:spTree>
      <p:nvGrpSpPr>
        <p:cNvPr id="1" name=""/>
        <p:cNvGrpSpPr/>
        <p:nvPr/>
      </p:nvGrpSpPr>
      <p:grpSpPr>
        <a:xfrm>
          <a:off x="0" y="0"/>
          <a:ext cx="0" cy="0"/>
          <a:chOff x="0" y="0"/>
          <a:chExt cx="0" cy="0"/>
        </a:xfrm>
      </p:grpSpPr>
      <p:sp>
        <p:nvSpPr>
          <p:cNvPr id="5" name="Avrundet rektangel 4">
            <a:extLst>
              <a:ext uri="{FF2B5EF4-FFF2-40B4-BE49-F238E27FC236}">
                <a16:creationId xmlns:a16="http://schemas.microsoft.com/office/drawing/2014/main" id="{A654CEAD-88E4-80F1-094C-E900CF5E7285}"/>
              </a:ext>
            </a:extLst>
          </p:cNvPr>
          <p:cNvSpPr/>
          <p:nvPr userDrawn="1"/>
        </p:nvSpPr>
        <p:spPr>
          <a:xfrm>
            <a:off x="584139" y="1529862"/>
            <a:ext cx="2025747" cy="3798277"/>
          </a:xfrm>
          <a:prstGeom prst="roundRect">
            <a:avLst>
              <a:gd name="adj" fmla="val 50000"/>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nb-NO" sz="1200" dirty="0">
                <a:latin typeface="Arial" panose="020B0604020202020204" pitchFamily="34" charset="0"/>
                <a:cs typeface="Arial" panose="020B0604020202020204" pitchFamily="34" charset="0"/>
              </a:rPr>
              <a:t>CMYK: 98 72 25 65 </a:t>
            </a:r>
          </a:p>
          <a:p>
            <a:pPr algn="ctr"/>
            <a:r>
              <a:rPr lang="nb-NO" sz="1200" dirty="0">
                <a:latin typeface="Arial" panose="020B0604020202020204" pitchFamily="34" charset="0"/>
                <a:cs typeface="Arial" panose="020B0604020202020204" pitchFamily="34" charset="0"/>
              </a:rPr>
              <a:t>RGB: 0 32 66 </a:t>
            </a:r>
          </a:p>
          <a:p>
            <a:pPr algn="ctr"/>
            <a:r>
              <a:rPr lang="nb-NO" sz="1200" dirty="0">
                <a:latin typeface="Arial" panose="020B0604020202020204" pitchFamily="34" charset="0"/>
                <a:cs typeface="Arial" panose="020B0604020202020204" pitchFamily="34" charset="0"/>
              </a:rPr>
              <a:t>HEX: 002042</a:t>
            </a:r>
          </a:p>
        </p:txBody>
      </p:sp>
      <p:sp>
        <p:nvSpPr>
          <p:cNvPr id="9" name="Avrundet rektangel 8">
            <a:extLst>
              <a:ext uri="{FF2B5EF4-FFF2-40B4-BE49-F238E27FC236}">
                <a16:creationId xmlns:a16="http://schemas.microsoft.com/office/drawing/2014/main" id="{276FCE0D-A335-2FA1-B3D6-77A4FEB55EAA}"/>
              </a:ext>
            </a:extLst>
          </p:cNvPr>
          <p:cNvSpPr/>
          <p:nvPr userDrawn="1"/>
        </p:nvSpPr>
        <p:spPr>
          <a:xfrm>
            <a:off x="2820313" y="1529862"/>
            <a:ext cx="2025747" cy="3798277"/>
          </a:xfrm>
          <a:prstGeom prst="roundRect">
            <a:avLst>
              <a:gd name="adj" fmla="val 50000"/>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nb-NO" sz="1200" dirty="0">
                <a:latin typeface="Arial" panose="020B0604020202020204" pitchFamily="34" charset="0"/>
                <a:cs typeface="Arial" panose="020B0604020202020204" pitchFamily="34" charset="0"/>
              </a:rPr>
              <a:t>CMYK: 55 19 0 0</a:t>
            </a:r>
          </a:p>
          <a:p>
            <a:pPr algn="ctr"/>
            <a:r>
              <a:rPr lang="nb-NO" sz="1200" dirty="0">
                <a:latin typeface="Arial" panose="020B0604020202020204" pitchFamily="34" charset="0"/>
                <a:cs typeface="Arial" panose="020B0604020202020204" pitchFamily="34" charset="0"/>
              </a:rPr>
              <a:t>RGB: 108 173 223</a:t>
            </a:r>
          </a:p>
          <a:p>
            <a:pPr algn="ctr"/>
            <a:r>
              <a:rPr lang="nb-NO" sz="1200" dirty="0">
                <a:latin typeface="Arial" panose="020B0604020202020204" pitchFamily="34" charset="0"/>
                <a:cs typeface="Arial" panose="020B0604020202020204" pitchFamily="34" charset="0"/>
              </a:rPr>
              <a:t>HEX: 6CADDF</a:t>
            </a:r>
          </a:p>
        </p:txBody>
      </p:sp>
      <p:sp>
        <p:nvSpPr>
          <p:cNvPr id="10" name="Avrundet rektangel 9">
            <a:extLst>
              <a:ext uri="{FF2B5EF4-FFF2-40B4-BE49-F238E27FC236}">
                <a16:creationId xmlns:a16="http://schemas.microsoft.com/office/drawing/2014/main" id="{E8039CA0-DAAC-C8CC-364E-97343660EBC0}"/>
              </a:ext>
            </a:extLst>
          </p:cNvPr>
          <p:cNvSpPr/>
          <p:nvPr userDrawn="1"/>
        </p:nvSpPr>
        <p:spPr>
          <a:xfrm>
            <a:off x="5056489" y="1529862"/>
            <a:ext cx="2025747" cy="3798277"/>
          </a:xfrm>
          <a:prstGeom prst="roundRect">
            <a:avLst>
              <a:gd name="adj" fmla="val 5000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nb-NO" sz="1200" dirty="0">
                <a:solidFill>
                  <a:schemeClr val="accent5"/>
                </a:solidFill>
                <a:latin typeface="Arial" panose="020B0604020202020204" pitchFamily="34" charset="0"/>
                <a:cs typeface="Arial" panose="020B0604020202020204" pitchFamily="34" charset="0"/>
              </a:rPr>
              <a:t>#FCC6A3</a:t>
            </a:r>
          </a:p>
        </p:txBody>
      </p:sp>
      <p:sp>
        <p:nvSpPr>
          <p:cNvPr id="12" name="Avrundet rektangel 11">
            <a:extLst>
              <a:ext uri="{FF2B5EF4-FFF2-40B4-BE49-F238E27FC236}">
                <a16:creationId xmlns:a16="http://schemas.microsoft.com/office/drawing/2014/main" id="{E7A97304-E96E-FFEF-95DE-788CB27BB24D}"/>
              </a:ext>
            </a:extLst>
          </p:cNvPr>
          <p:cNvSpPr/>
          <p:nvPr userDrawn="1"/>
        </p:nvSpPr>
        <p:spPr>
          <a:xfrm>
            <a:off x="7292664" y="1529862"/>
            <a:ext cx="2025747" cy="3798277"/>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nb-NO" sz="1200" dirty="0">
                <a:solidFill>
                  <a:schemeClr val="accent5"/>
                </a:solidFill>
                <a:latin typeface="Arial" panose="020B0604020202020204" pitchFamily="34" charset="0"/>
                <a:cs typeface="Arial" panose="020B0604020202020204" pitchFamily="34" charset="0"/>
              </a:rPr>
              <a:t>#FDE4b3</a:t>
            </a:r>
          </a:p>
        </p:txBody>
      </p:sp>
      <p:sp>
        <p:nvSpPr>
          <p:cNvPr id="13" name="Avrundet rektangel 12">
            <a:extLst>
              <a:ext uri="{FF2B5EF4-FFF2-40B4-BE49-F238E27FC236}">
                <a16:creationId xmlns:a16="http://schemas.microsoft.com/office/drawing/2014/main" id="{9AF52A6C-3077-4FFD-B9D4-C62DF5CD18CA}"/>
              </a:ext>
            </a:extLst>
          </p:cNvPr>
          <p:cNvSpPr/>
          <p:nvPr userDrawn="1"/>
        </p:nvSpPr>
        <p:spPr>
          <a:xfrm>
            <a:off x="9528839" y="1529862"/>
            <a:ext cx="2025747" cy="3798277"/>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nb-NO" sz="1200" dirty="0">
                <a:solidFill>
                  <a:schemeClr val="accent5"/>
                </a:solidFill>
                <a:latin typeface="Arial" panose="020B0604020202020204" pitchFamily="34" charset="0"/>
                <a:cs typeface="Arial" panose="020B0604020202020204" pitchFamily="34" charset="0"/>
              </a:rPr>
              <a:t>#E4929F</a:t>
            </a:r>
          </a:p>
        </p:txBody>
      </p:sp>
      <p:sp>
        <p:nvSpPr>
          <p:cNvPr id="14" name="Tittel 8">
            <a:extLst>
              <a:ext uri="{FF2B5EF4-FFF2-40B4-BE49-F238E27FC236}">
                <a16:creationId xmlns:a16="http://schemas.microsoft.com/office/drawing/2014/main" id="{5DD34BE3-1DC8-045F-C671-DDA4E8C2F2FD}"/>
              </a:ext>
            </a:extLst>
          </p:cNvPr>
          <p:cNvSpPr>
            <a:spLocks noGrp="1"/>
          </p:cNvSpPr>
          <p:nvPr>
            <p:ph type="title" hasCustomPrompt="1"/>
          </p:nvPr>
        </p:nvSpPr>
        <p:spPr>
          <a:xfrm>
            <a:off x="606287" y="365126"/>
            <a:ext cx="10757452" cy="1084263"/>
          </a:xfrm>
        </p:spPr>
        <p:txBody>
          <a:bodyPr anchor="ctr"/>
          <a:lstStyle/>
          <a:p>
            <a:r>
              <a:rPr lang="nb-NO" dirty="0" err="1"/>
              <a:t>Color</a:t>
            </a:r>
            <a:r>
              <a:rPr lang="nb-NO" dirty="0"/>
              <a:t> </a:t>
            </a:r>
            <a:r>
              <a:rPr lang="nb-NO" dirty="0" err="1"/>
              <a:t>profile</a:t>
            </a:r>
            <a:endParaRPr lang="nb-NO" dirty="0"/>
          </a:p>
        </p:txBody>
      </p:sp>
      <p:pic>
        <p:nvPicPr>
          <p:cNvPr id="15" name="Bilde 14" descr="Et bilde som inneholder Grafikk, kunst, grafisk design, Font&#10;&#10;Automatisk generert beskrivelse">
            <a:extLst>
              <a:ext uri="{FF2B5EF4-FFF2-40B4-BE49-F238E27FC236}">
                <a16:creationId xmlns:a16="http://schemas.microsoft.com/office/drawing/2014/main" id="{1ACFB51D-C685-84C9-8A22-F033DADBDC7D}"/>
              </a:ext>
            </a:extLst>
          </p:cNvPr>
          <p:cNvPicPr>
            <a:picLocks noChangeAspect="1"/>
          </p:cNvPicPr>
          <p:nvPr userDrawn="1"/>
        </p:nvPicPr>
        <p:blipFill>
          <a:blip r:embed="rId2"/>
          <a:stretch>
            <a:fillRect/>
          </a:stretch>
        </p:blipFill>
        <p:spPr>
          <a:xfrm>
            <a:off x="10285709" y="5779795"/>
            <a:ext cx="1607071" cy="808892"/>
          </a:xfrm>
          <a:prstGeom prst="rect">
            <a:avLst/>
          </a:prstGeom>
        </p:spPr>
      </p:pic>
    </p:spTree>
    <p:extLst>
      <p:ext uri="{BB962C8B-B14F-4D97-AF65-F5344CB8AC3E}">
        <p14:creationId xmlns:p14="http://schemas.microsoft.com/office/powerpoint/2010/main" val="19559403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Content Placeholder 8">
            <a:extLst>
              <a:ext uri="{FF2B5EF4-FFF2-40B4-BE49-F238E27FC236}">
                <a16:creationId xmlns:a16="http://schemas.microsoft.com/office/drawing/2014/main" id="{E084CADD-32C7-4595-BF32-FDDB9D41B0AB}"/>
              </a:ext>
            </a:extLst>
          </p:cNvPr>
          <p:cNvSpPr>
            <a:spLocks noGrp="1"/>
          </p:cNvSpPr>
          <p:nvPr>
            <p:ph sz="quarter" idx="10"/>
          </p:nvPr>
        </p:nvSpPr>
        <p:spPr>
          <a:xfrm>
            <a:off x="287868" y="1365256"/>
            <a:ext cx="5676053" cy="46566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8">
            <a:extLst>
              <a:ext uri="{FF2B5EF4-FFF2-40B4-BE49-F238E27FC236}">
                <a16:creationId xmlns:a16="http://schemas.microsoft.com/office/drawing/2014/main" id="{82B4398B-1746-426D-B75A-E028CF829262}"/>
              </a:ext>
            </a:extLst>
          </p:cNvPr>
          <p:cNvSpPr>
            <a:spLocks noGrp="1"/>
          </p:cNvSpPr>
          <p:nvPr>
            <p:ph sz="quarter" idx="11"/>
          </p:nvPr>
        </p:nvSpPr>
        <p:spPr>
          <a:xfrm>
            <a:off x="6228080" y="1365256"/>
            <a:ext cx="5676053" cy="46566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3">
            <a:extLst>
              <a:ext uri="{FF2B5EF4-FFF2-40B4-BE49-F238E27FC236}">
                <a16:creationId xmlns:a16="http://schemas.microsoft.com/office/drawing/2014/main" id="{B3EC3EED-91C0-479B-9D32-119CCE5D0802}"/>
              </a:ext>
            </a:extLst>
          </p:cNvPr>
          <p:cNvSpPr>
            <a:spLocks noGrp="1"/>
          </p:cNvSpPr>
          <p:nvPr>
            <p:ph type="ftr" sz="quarter" idx="3"/>
          </p:nvPr>
        </p:nvSpPr>
        <p:spPr>
          <a:xfrm>
            <a:off x="287868" y="6496139"/>
            <a:ext cx="10044853" cy="277196"/>
          </a:xfrm>
          <a:prstGeom prst="rect">
            <a:avLst/>
          </a:prstGeom>
        </p:spPr>
        <p:txBody>
          <a:bodyPr vert="horz" lIns="0" tIns="0" rIns="0" bIns="0" rtlCol="0" anchor="b"/>
          <a:lstStyle>
            <a:lvl1pPr algn="l">
              <a:defRPr sz="1067">
                <a:solidFill>
                  <a:schemeClr val="bg1"/>
                </a:solidFill>
              </a:defRPr>
            </a:lvl1pPr>
          </a:lstStyle>
          <a:p>
            <a:endParaRPr lang="en-GB" dirty="0"/>
          </a:p>
        </p:txBody>
      </p:sp>
    </p:spTree>
    <p:custDataLst>
      <p:tags r:id="rId1"/>
    </p:custDataLst>
    <p:extLst>
      <p:ext uri="{BB962C8B-B14F-4D97-AF65-F5344CB8AC3E}">
        <p14:creationId xmlns:p14="http://schemas.microsoft.com/office/powerpoint/2010/main" val="10813978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9" name="Content Placeholder 8"/>
          <p:cNvSpPr>
            <a:spLocks noGrp="1"/>
          </p:cNvSpPr>
          <p:nvPr>
            <p:ph sz="quarter" idx="10"/>
          </p:nvPr>
        </p:nvSpPr>
        <p:spPr>
          <a:xfrm>
            <a:off x="287868" y="1365256"/>
            <a:ext cx="11606477" cy="46566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3">
            <a:extLst>
              <a:ext uri="{FF2B5EF4-FFF2-40B4-BE49-F238E27FC236}">
                <a16:creationId xmlns:a16="http://schemas.microsoft.com/office/drawing/2014/main" id="{00A07A68-8200-4239-8938-F2469220FBFF}"/>
              </a:ext>
            </a:extLst>
          </p:cNvPr>
          <p:cNvSpPr>
            <a:spLocks noGrp="1"/>
          </p:cNvSpPr>
          <p:nvPr>
            <p:ph type="ftr" sz="quarter" idx="3"/>
          </p:nvPr>
        </p:nvSpPr>
        <p:spPr>
          <a:xfrm>
            <a:off x="287868" y="6496139"/>
            <a:ext cx="10044853" cy="277196"/>
          </a:xfrm>
          <a:prstGeom prst="rect">
            <a:avLst/>
          </a:prstGeom>
        </p:spPr>
        <p:txBody>
          <a:bodyPr vert="horz" lIns="0" tIns="0" rIns="0" bIns="0" rtlCol="0" anchor="b"/>
          <a:lstStyle>
            <a:lvl1pPr algn="l">
              <a:defRPr sz="1067">
                <a:solidFill>
                  <a:schemeClr val="bg1"/>
                </a:solidFill>
              </a:defRPr>
            </a:lvl1pPr>
          </a:lstStyle>
          <a:p>
            <a:endParaRPr lang="en-GB" dirty="0"/>
          </a:p>
        </p:txBody>
      </p:sp>
    </p:spTree>
    <p:custDataLst>
      <p:tags r:id="rId1"/>
    </p:custDataLst>
    <p:extLst>
      <p:ext uri="{BB962C8B-B14F-4D97-AF65-F5344CB8AC3E}">
        <p14:creationId xmlns:p14="http://schemas.microsoft.com/office/powerpoint/2010/main" val="12348748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11224719" y="6264143"/>
            <a:ext cx="520908" cy="365125"/>
          </a:xfrm>
        </p:spPr>
        <p:txBody>
          <a:bodyPr/>
          <a:lstStyle/>
          <a:p>
            <a:fld id="{DBB4437E-C8DB-4717-A182-F56AECCDC169}" type="slidenum">
              <a:rPr lang="en-GB" smtClean="0"/>
              <a:t>‹#›</a:t>
            </a:fld>
            <a:endParaRPr lang="en-GB" dirty="0"/>
          </a:p>
        </p:txBody>
      </p:sp>
      <p:sp>
        <p:nvSpPr>
          <p:cNvPr id="8" name="Text Placeholder 7">
            <a:extLst>
              <a:ext uri="{FF2B5EF4-FFF2-40B4-BE49-F238E27FC236}">
                <a16:creationId xmlns:a16="http://schemas.microsoft.com/office/drawing/2014/main" id="{C35A691C-E974-4761-A3A2-546069641617}"/>
              </a:ext>
            </a:extLst>
          </p:cNvPr>
          <p:cNvSpPr>
            <a:spLocks noGrp="1"/>
          </p:cNvSpPr>
          <p:nvPr>
            <p:ph type="body" sz="quarter" idx="13" hasCustomPrompt="1"/>
          </p:nvPr>
        </p:nvSpPr>
        <p:spPr>
          <a:xfrm>
            <a:off x="440267" y="6263084"/>
            <a:ext cx="10615084" cy="366184"/>
          </a:xfrm>
        </p:spPr>
        <p:txBody>
          <a:bodyPr anchor="b" anchorCtr="0"/>
          <a:lstStyle>
            <a:lvl1pPr marL="0" indent="0">
              <a:buNone/>
              <a:defRPr sz="1333"/>
            </a:lvl1pPr>
            <a:lvl2pPr marL="457189" indent="0">
              <a:buNone/>
              <a:defRPr sz="1200"/>
            </a:lvl2pPr>
          </a:lstStyle>
          <a:p>
            <a:pPr lvl="0"/>
            <a:r>
              <a:rPr lang="en-US" dirty="0"/>
              <a:t>References 10pt Arial</a:t>
            </a:r>
          </a:p>
        </p:txBody>
      </p:sp>
    </p:spTree>
    <p:extLst>
      <p:ext uri="{BB962C8B-B14F-4D97-AF65-F5344CB8AC3E}">
        <p14:creationId xmlns:p14="http://schemas.microsoft.com/office/powerpoint/2010/main" val="28395419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0ACC01DB-2E4E-4D81-B3D2-5D2384EA1C94}"/>
              </a:ext>
            </a:extLst>
          </p:cNvPr>
          <p:cNvSpPr>
            <a:spLocks noGrp="1"/>
          </p:cNvSpPr>
          <p:nvPr>
            <p:ph type="ftr" sz="quarter" idx="3"/>
          </p:nvPr>
        </p:nvSpPr>
        <p:spPr>
          <a:xfrm>
            <a:off x="287868" y="6496139"/>
            <a:ext cx="10044853" cy="277196"/>
          </a:xfrm>
          <a:prstGeom prst="rect">
            <a:avLst/>
          </a:prstGeom>
        </p:spPr>
        <p:txBody>
          <a:bodyPr vert="horz" lIns="0" tIns="0" rIns="0" bIns="0" rtlCol="0" anchor="b"/>
          <a:lstStyle>
            <a:lvl1pPr algn="l">
              <a:defRPr sz="1067">
                <a:solidFill>
                  <a:schemeClr val="bg1"/>
                </a:solidFill>
              </a:defRPr>
            </a:lvl1pPr>
          </a:lstStyle>
          <a:p>
            <a:endParaRPr lang="en-GB" dirty="0"/>
          </a:p>
        </p:txBody>
      </p:sp>
    </p:spTree>
    <p:custDataLst>
      <p:tags r:id="rId1"/>
    </p:custDataLst>
    <p:extLst>
      <p:ext uri="{BB962C8B-B14F-4D97-AF65-F5344CB8AC3E}">
        <p14:creationId xmlns:p14="http://schemas.microsoft.com/office/powerpoint/2010/main" val="9351706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p:spTree>
      <p:nvGrpSpPr>
        <p:cNvPr id="1" name=""/>
        <p:cNvGrpSpPr/>
        <p:nvPr/>
      </p:nvGrpSpPr>
      <p:grpSpPr>
        <a:xfrm>
          <a:off x="0" y="0"/>
          <a:ext cx="0" cy="0"/>
          <a:chOff x="0" y="0"/>
          <a:chExt cx="0" cy="0"/>
        </a:xfrm>
      </p:grpSpPr>
      <p:pic>
        <p:nvPicPr>
          <p:cNvPr id="3" name="Imagen 2" descr="shutterstock_298779908.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Marcador de fecha 6"/>
          <p:cNvSpPr>
            <a:spLocks noGrp="1"/>
          </p:cNvSpPr>
          <p:nvPr>
            <p:ph type="dt" sz="half" idx="10"/>
          </p:nvPr>
        </p:nvSpPr>
        <p:spPr/>
        <p:txBody>
          <a:bodyPr/>
          <a:lstStyle>
            <a:lvl1pPr>
              <a:defRPr>
                <a:solidFill>
                  <a:srgbClr val="003FA8"/>
                </a:solidFill>
              </a:defRPr>
            </a:lvl1pPr>
          </a:lstStyle>
          <a:p>
            <a:fld id="{CC6E1000-1FBE-7344-AEE7-008587FEC10F}" type="datetime1">
              <a:rPr lang="en-GB" noProof="0" smtClean="0"/>
              <a:pPr/>
              <a:t>21/10/2025</a:t>
            </a:fld>
            <a:endParaRPr lang="en-GB" noProof="0" dirty="0"/>
          </a:p>
        </p:txBody>
      </p:sp>
      <p:sp>
        <p:nvSpPr>
          <p:cNvPr id="9" name="Marcador de número de diapositiva 8"/>
          <p:cNvSpPr>
            <a:spLocks noGrp="1"/>
          </p:cNvSpPr>
          <p:nvPr>
            <p:ph type="sldNum" sz="quarter" idx="12"/>
          </p:nvPr>
        </p:nvSpPr>
        <p:spPr/>
        <p:txBody>
          <a:bodyPr/>
          <a:lstStyle>
            <a:lvl1pPr>
              <a:defRPr>
                <a:solidFill>
                  <a:srgbClr val="003FA8"/>
                </a:solidFill>
              </a:defRPr>
            </a:lvl1pPr>
          </a:lstStyle>
          <a:p>
            <a:fld id="{F096157D-9D44-4342-AEFF-76ADE352FA4A}" type="slidenum">
              <a:rPr lang="en-GB" noProof="0" smtClean="0"/>
              <a:pPr/>
              <a:t>‹#›</a:t>
            </a:fld>
            <a:endParaRPr lang="en-GB" noProof="0" dirty="0"/>
          </a:p>
        </p:txBody>
      </p:sp>
      <p:sp>
        <p:nvSpPr>
          <p:cNvPr id="26" name="Rectangle 2"/>
          <p:cNvSpPr>
            <a:spLocks noGrp="1" noChangeArrowheads="1"/>
          </p:cNvSpPr>
          <p:nvPr>
            <p:ph type="title"/>
          </p:nvPr>
        </p:nvSpPr>
        <p:spPr bwMode="auto">
          <a:xfrm>
            <a:off x="723479" y="3839526"/>
            <a:ext cx="5804751" cy="198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defRPr sz="3200" b="0">
                <a:solidFill>
                  <a:schemeClr val="bg2">
                    <a:lumMod val="75000"/>
                  </a:schemeClr>
                </a:solidFill>
              </a:defRPr>
            </a:lvl1pPr>
          </a:lstStyle>
          <a:p>
            <a:pPr lvl="0"/>
            <a:r>
              <a:rPr lang="en-US" noProof="0"/>
              <a:t>Click to edit Master title style</a:t>
            </a:r>
            <a:endParaRPr lang="en-GB" noProof="0" dirty="0"/>
          </a:p>
        </p:txBody>
      </p:sp>
      <p:grpSp>
        <p:nvGrpSpPr>
          <p:cNvPr id="28" name="Agrupar 16"/>
          <p:cNvGrpSpPr/>
          <p:nvPr userDrawn="1"/>
        </p:nvGrpSpPr>
        <p:grpSpPr>
          <a:xfrm>
            <a:off x="855000" y="3588643"/>
            <a:ext cx="1867693" cy="533868"/>
            <a:chOff x="348640" y="2182281"/>
            <a:chExt cx="1400770" cy="400401"/>
          </a:xfrm>
        </p:grpSpPr>
        <p:sp>
          <p:nvSpPr>
            <p:cNvPr id="29" name="Elipse 17"/>
            <p:cNvSpPr/>
            <p:nvPr userDrawn="1"/>
          </p:nvSpPr>
          <p:spPr bwMode="auto">
            <a:xfrm>
              <a:off x="348640" y="2182281"/>
              <a:ext cx="211662" cy="400401"/>
            </a:xfrm>
            <a:prstGeom prst="ellipse">
              <a:avLst/>
            </a:prstGeom>
            <a:solidFill>
              <a:srgbClr val="063FA9"/>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30" name="Elipse 18"/>
            <p:cNvSpPr/>
            <p:nvPr userDrawn="1"/>
          </p:nvSpPr>
          <p:spPr bwMode="auto">
            <a:xfrm>
              <a:off x="645917" y="2182281"/>
              <a:ext cx="211662" cy="400401"/>
            </a:xfrm>
            <a:prstGeom prst="ellipse">
              <a:avLst/>
            </a:prstGeom>
            <a:solidFill>
              <a:srgbClr val="063FA9">
                <a:alpha val="8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31" name="Elipse 19"/>
            <p:cNvSpPr/>
            <p:nvPr userDrawn="1"/>
          </p:nvSpPr>
          <p:spPr bwMode="auto">
            <a:xfrm>
              <a:off x="943194" y="2182281"/>
              <a:ext cx="211662" cy="400401"/>
            </a:xfrm>
            <a:prstGeom prst="ellipse">
              <a:avLst/>
            </a:prstGeom>
            <a:solidFill>
              <a:srgbClr val="063FA9">
                <a:alpha val="61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32" name="Elipse 20"/>
            <p:cNvSpPr/>
            <p:nvPr userDrawn="1"/>
          </p:nvSpPr>
          <p:spPr bwMode="auto">
            <a:xfrm>
              <a:off x="1240471" y="2182281"/>
              <a:ext cx="211662" cy="400401"/>
            </a:xfrm>
            <a:prstGeom prst="ellipse">
              <a:avLst/>
            </a:prstGeom>
            <a:solidFill>
              <a:srgbClr val="063FA9">
                <a:alpha val="3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33" name="Elipse 21"/>
            <p:cNvSpPr/>
            <p:nvPr userDrawn="1"/>
          </p:nvSpPr>
          <p:spPr bwMode="auto">
            <a:xfrm>
              <a:off x="1537748" y="2182281"/>
              <a:ext cx="211662" cy="400401"/>
            </a:xfrm>
            <a:prstGeom prst="ellipse">
              <a:avLst/>
            </a:prstGeom>
            <a:solidFill>
              <a:srgbClr val="063FA9">
                <a:alpha val="1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grpSp>
      <p:pic>
        <p:nvPicPr>
          <p:cNvPr id="15" name="Imagen 5"/>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71427" y="561813"/>
            <a:ext cx="4166447" cy="2405888"/>
          </a:xfrm>
          <a:prstGeom prst="rect">
            <a:avLst/>
          </a:prstGeom>
        </p:spPr>
      </p:pic>
    </p:spTree>
    <p:extLst>
      <p:ext uri="{BB962C8B-B14F-4D97-AF65-F5344CB8AC3E}">
        <p14:creationId xmlns:p14="http://schemas.microsoft.com/office/powerpoint/2010/main" val="9514934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8" name="Imagen 7" descr="shutterstock_325069670.jpg"/>
          <p:cNvPicPr>
            <a:picLocks/>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1"/>
            <a:ext cx="12192001" cy="6858000"/>
          </a:xfrm>
          <a:prstGeom prst="rect">
            <a:avLst/>
          </a:prstGeom>
          <a:ln>
            <a:noFill/>
          </a:ln>
        </p:spPr>
      </p:pic>
      <p:sp>
        <p:nvSpPr>
          <p:cNvPr id="11" name="Rectangle 2"/>
          <p:cNvSpPr>
            <a:spLocks noGrp="1" noChangeArrowheads="1"/>
          </p:cNvSpPr>
          <p:nvPr>
            <p:ph type="title"/>
          </p:nvPr>
        </p:nvSpPr>
        <p:spPr bwMode="auto">
          <a:xfrm>
            <a:off x="723479" y="3839526"/>
            <a:ext cx="5804751" cy="198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defRPr sz="3200" b="0">
                <a:solidFill>
                  <a:schemeClr val="bg2">
                    <a:lumMod val="75000"/>
                  </a:schemeClr>
                </a:solidFill>
              </a:defRPr>
            </a:lvl1pPr>
          </a:lstStyle>
          <a:p>
            <a:pPr lvl="0"/>
            <a:r>
              <a:rPr lang="en-US" noProof="0"/>
              <a:t>Click to edit Master title style</a:t>
            </a:r>
            <a:endParaRPr lang="en-GB" noProof="0" dirty="0"/>
          </a:p>
        </p:txBody>
      </p:sp>
      <p:grpSp>
        <p:nvGrpSpPr>
          <p:cNvPr id="24" name="Agrupar 16"/>
          <p:cNvGrpSpPr/>
          <p:nvPr userDrawn="1"/>
        </p:nvGrpSpPr>
        <p:grpSpPr>
          <a:xfrm>
            <a:off x="855000" y="3588643"/>
            <a:ext cx="1867693" cy="533868"/>
            <a:chOff x="348640" y="2182281"/>
            <a:chExt cx="1400770" cy="400401"/>
          </a:xfrm>
        </p:grpSpPr>
        <p:sp>
          <p:nvSpPr>
            <p:cNvPr id="25" name="Elipse 17"/>
            <p:cNvSpPr/>
            <p:nvPr userDrawn="1"/>
          </p:nvSpPr>
          <p:spPr bwMode="auto">
            <a:xfrm>
              <a:off x="348640" y="2182281"/>
              <a:ext cx="211662" cy="400401"/>
            </a:xfrm>
            <a:prstGeom prst="ellipse">
              <a:avLst/>
            </a:prstGeom>
            <a:solidFill>
              <a:srgbClr val="063FA9"/>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26" name="Elipse 18"/>
            <p:cNvSpPr/>
            <p:nvPr userDrawn="1"/>
          </p:nvSpPr>
          <p:spPr bwMode="auto">
            <a:xfrm>
              <a:off x="645917" y="2182281"/>
              <a:ext cx="211662" cy="400401"/>
            </a:xfrm>
            <a:prstGeom prst="ellipse">
              <a:avLst/>
            </a:prstGeom>
            <a:solidFill>
              <a:srgbClr val="063FA9">
                <a:alpha val="8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27" name="Elipse 19"/>
            <p:cNvSpPr/>
            <p:nvPr userDrawn="1"/>
          </p:nvSpPr>
          <p:spPr bwMode="auto">
            <a:xfrm>
              <a:off x="943194" y="2182281"/>
              <a:ext cx="211662" cy="400401"/>
            </a:xfrm>
            <a:prstGeom prst="ellipse">
              <a:avLst/>
            </a:prstGeom>
            <a:solidFill>
              <a:srgbClr val="063FA9">
                <a:alpha val="61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28" name="Elipse 20"/>
            <p:cNvSpPr/>
            <p:nvPr userDrawn="1"/>
          </p:nvSpPr>
          <p:spPr bwMode="auto">
            <a:xfrm>
              <a:off x="1240471" y="2182281"/>
              <a:ext cx="211662" cy="400401"/>
            </a:xfrm>
            <a:prstGeom prst="ellipse">
              <a:avLst/>
            </a:prstGeom>
            <a:solidFill>
              <a:srgbClr val="063FA9">
                <a:alpha val="3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29" name="Elipse 21"/>
            <p:cNvSpPr/>
            <p:nvPr userDrawn="1"/>
          </p:nvSpPr>
          <p:spPr bwMode="auto">
            <a:xfrm>
              <a:off x="1537748" y="2182281"/>
              <a:ext cx="211662" cy="400401"/>
            </a:xfrm>
            <a:prstGeom prst="ellipse">
              <a:avLst/>
            </a:prstGeom>
            <a:solidFill>
              <a:srgbClr val="063FA9">
                <a:alpha val="1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grpSp>
      <p:pic>
        <p:nvPicPr>
          <p:cNvPr id="13" name="Imagen 5"/>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71427" y="561813"/>
            <a:ext cx="4166447" cy="2405888"/>
          </a:xfrm>
          <a:prstGeom prst="rect">
            <a:avLst/>
          </a:prstGeom>
        </p:spPr>
      </p:pic>
    </p:spTree>
    <p:extLst>
      <p:ext uri="{BB962C8B-B14F-4D97-AF65-F5344CB8AC3E}">
        <p14:creationId xmlns:p14="http://schemas.microsoft.com/office/powerpoint/2010/main" val="820659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pic>
        <p:nvPicPr>
          <p:cNvPr id="3" name="Imagen 2" descr="shutterstock_114891403.jpg"/>
          <p:cNvPicPr>
            <a:picLocks noChangeAspect="1"/>
          </p:cNvPicPr>
          <p:nvPr userDrawn="1"/>
        </p:nvPicPr>
        <p:blipFill rotWithShape="1">
          <a:blip r:embed="rId2" cstate="email">
            <a:extLst>
              <a:ext uri="{28A0092B-C50C-407E-A947-70E740481C1C}">
                <a14:useLocalDpi xmlns:a14="http://schemas.microsoft.com/office/drawing/2010/main" val="0"/>
              </a:ext>
            </a:extLst>
          </a:blip>
          <a:srcRect t="-131" b="24869"/>
          <a:stretch/>
        </p:blipFill>
        <p:spPr>
          <a:xfrm>
            <a:off x="0" y="0"/>
            <a:ext cx="12192000" cy="6864000"/>
          </a:xfrm>
          <a:prstGeom prst="rect">
            <a:avLst/>
          </a:prstGeom>
        </p:spPr>
      </p:pic>
      <p:sp>
        <p:nvSpPr>
          <p:cNvPr id="11" name="Rectangle 2"/>
          <p:cNvSpPr>
            <a:spLocks noGrp="1" noChangeArrowheads="1"/>
          </p:cNvSpPr>
          <p:nvPr>
            <p:ph type="title"/>
          </p:nvPr>
        </p:nvSpPr>
        <p:spPr bwMode="auto">
          <a:xfrm>
            <a:off x="723479" y="3839526"/>
            <a:ext cx="5804751" cy="198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defRPr sz="3200" b="0">
                <a:solidFill>
                  <a:schemeClr val="bg2">
                    <a:lumMod val="75000"/>
                  </a:schemeClr>
                </a:solidFill>
              </a:defRPr>
            </a:lvl1pPr>
          </a:lstStyle>
          <a:p>
            <a:pPr lvl="0"/>
            <a:r>
              <a:rPr lang="en-US" noProof="0"/>
              <a:t>Click to edit Master title style</a:t>
            </a:r>
            <a:endParaRPr lang="en-GB" noProof="0" dirty="0"/>
          </a:p>
        </p:txBody>
      </p:sp>
      <p:grpSp>
        <p:nvGrpSpPr>
          <p:cNvPr id="13" name="Agrupar 16"/>
          <p:cNvGrpSpPr/>
          <p:nvPr userDrawn="1"/>
        </p:nvGrpSpPr>
        <p:grpSpPr>
          <a:xfrm>
            <a:off x="855000" y="3588643"/>
            <a:ext cx="1867693" cy="533868"/>
            <a:chOff x="348640" y="2182281"/>
            <a:chExt cx="1400770" cy="400401"/>
          </a:xfrm>
        </p:grpSpPr>
        <p:sp>
          <p:nvSpPr>
            <p:cNvPr id="14" name="Elipse 17"/>
            <p:cNvSpPr/>
            <p:nvPr userDrawn="1"/>
          </p:nvSpPr>
          <p:spPr bwMode="auto">
            <a:xfrm>
              <a:off x="348640" y="2182281"/>
              <a:ext cx="211662" cy="400401"/>
            </a:xfrm>
            <a:prstGeom prst="ellipse">
              <a:avLst/>
            </a:prstGeom>
            <a:solidFill>
              <a:srgbClr val="063FA9"/>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5" name="Elipse 18"/>
            <p:cNvSpPr/>
            <p:nvPr userDrawn="1"/>
          </p:nvSpPr>
          <p:spPr bwMode="auto">
            <a:xfrm>
              <a:off x="645917" y="2182281"/>
              <a:ext cx="211662" cy="400401"/>
            </a:xfrm>
            <a:prstGeom prst="ellipse">
              <a:avLst/>
            </a:prstGeom>
            <a:solidFill>
              <a:srgbClr val="063FA9">
                <a:alpha val="8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6" name="Elipse 19"/>
            <p:cNvSpPr/>
            <p:nvPr userDrawn="1"/>
          </p:nvSpPr>
          <p:spPr bwMode="auto">
            <a:xfrm>
              <a:off x="943194" y="2182281"/>
              <a:ext cx="211662" cy="400401"/>
            </a:xfrm>
            <a:prstGeom prst="ellipse">
              <a:avLst/>
            </a:prstGeom>
            <a:solidFill>
              <a:srgbClr val="063FA9">
                <a:alpha val="61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7" name="Elipse 20"/>
            <p:cNvSpPr/>
            <p:nvPr userDrawn="1"/>
          </p:nvSpPr>
          <p:spPr bwMode="auto">
            <a:xfrm>
              <a:off x="1240471" y="2182281"/>
              <a:ext cx="211662" cy="400401"/>
            </a:xfrm>
            <a:prstGeom prst="ellipse">
              <a:avLst/>
            </a:prstGeom>
            <a:solidFill>
              <a:srgbClr val="063FA9">
                <a:alpha val="3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8" name="Elipse 21"/>
            <p:cNvSpPr/>
            <p:nvPr userDrawn="1"/>
          </p:nvSpPr>
          <p:spPr bwMode="auto">
            <a:xfrm>
              <a:off x="1537748" y="2182281"/>
              <a:ext cx="211662" cy="400401"/>
            </a:xfrm>
            <a:prstGeom prst="ellipse">
              <a:avLst/>
            </a:prstGeom>
            <a:solidFill>
              <a:srgbClr val="063FA9">
                <a:alpha val="1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grpSp>
      <p:pic>
        <p:nvPicPr>
          <p:cNvPr id="20" name="Imagen 5"/>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71427" y="561813"/>
            <a:ext cx="4166447" cy="2405888"/>
          </a:xfrm>
          <a:prstGeom prst="rect">
            <a:avLst/>
          </a:prstGeom>
        </p:spPr>
      </p:pic>
    </p:spTree>
    <p:extLst>
      <p:ext uri="{BB962C8B-B14F-4D97-AF65-F5344CB8AC3E}">
        <p14:creationId xmlns:p14="http://schemas.microsoft.com/office/powerpoint/2010/main" val="41187712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p:spTree>
      <p:nvGrpSpPr>
        <p:cNvPr id="1" name=""/>
        <p:cNvGrpSpPr/>
        <p:nvPr/>
      </p:nvGrpSpPr>
      <p:grpSpPr>
        <a:xfrm>
          <a:off x="0" y="0"/>
          <a:ext cx="0" cy="0"/>
          <a:chOff x="0" y="0"/>
          <a:chExt cx="0" cy="0"/>
        </a:xfrm>
      </p:grpSpPr>
      <p:pic>
        <p:nvPicPr>
          <p:cNvPr id="11" name="Imagen 2" descr="shutterstock_298779908.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2"/>
          <p:cNvSpPr>
            <a:spLocks noGrp="1" noChangeArrowheads="1"/>
          </p:cNvSpPr>
          <p:nvPr>
            <p:ph type="title"/>
          </p:nvPr>
        </p:nvSpPr>
        <p:spPr bwMode="auto">
          <a:xfrm>
            <a:off x="723479" y="3839526"/>
            <a:ext cx="5804751" cy="198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defRPr sz="3200" b="0">
                <a:solidFill>
                  <a:schemeClr val="bg2">
                    <a:lumMod val="75000"/>
                  </a:schemeClr>
                </a:solidFill>
              </a:defRPr>
            </a:lvl1pPr>
          </a:lstStyle>
          <a:p>
            <a:pPr lvl="0"/>
            <a:r>
              <a:rPr lang="en-US" noProof="0"/>
              <a:t>Click to edit Master title style</a:t>
            </a:r>
            <a:endParaRPr lang="en-GB" noProof="0" dirty="0"/>
          </a:p>
        </p:txBody>
      </p:sp>
      <p:grpSp>
        <p:nvGrpSpPr>
          <p:cNvPr id="14" name="Agrupar 16"/>
          <p:cNvGrpSpPr/>
          <p:nvPr userDrawn="1"/>
        </p:nvGrpSpPr>
        <p:grpSpPr>
          <a:xfrm>
            <a:off x="855000" y="3588643"/>
            <a:ext cx="1867693" cy="533868"/>
            <a:chOff x="348640" y="2182281"/>
            <a:chExt cx="1400770" cy="400401"/>
          </a:xfrm>
        </p:grpSpPr>
        <p:sp>
          <p:nvSpPr>
            <p:cNvPr id="15" name="Elipse 17"/>
            <p:cNvSpPr/>
            <p:nvPr userDrawn="1"/>
          </p:nvSpPr>
          <p:spPr bwMode="auto">
            <a:xfrm>
              <a:off x="348640" y="2182281"/>
              <a:ext cx="211662" cy="400401"/>
            </a:xfrm>
            <a:prstGeom prst="ellipse">
              <a:avLst/>
            </a:prstGeom>
            <a:solidFill>
              <a:srgbClr val="063FA9"/>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6" name="Elipse 18"/>
            <p:cNvSpPr/>
            <p:nvPr userDrawn="1"/>
          </p:nvSpPr>
          <p:spPr bwMode="auto">
            <a:xfrm>
              <a:off x="645917" y="2182281"/>
              <a:ext cx="211662" cy="400401"/>
            </a:xfrm>
            <a:prstGeom prst="ellipse">
              <a:avLst/>
            </a:prstGeom>
            <a:solidFill>
              <a:srgbClr val="063FA9">
                <a:alpha val="8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7" name="Elipse 19"/>
            <p:cNvSpPr/>
            <p:nvPr userDrawn="1"/>
          </p:nvSpPr>
          <p:spPr bwMode="auto">
            <a:xfrm>
              <a:off x="943194" y="2182281"/>
              <a:ext cx="211662" cy="400401"/>
            </a:xfrm>
            <a:prstGeom prst="ellipse">
              <a:avLst/>
            </a:prstGeom>
            <a:solidFill>
              <a:srgbClr val="063FA9">
                <a:alpha val="61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8" name="Elipse 20"/>
            <p:cNvSpPr/>
            <p:nvPr userDrawn="1"/>
          </p:nvSpPr>
          <p:spPr bwMode="auto">
            <a:xfrm>
              <a:off x="1240471" y="2182281"/>
              <a:ext cx="211662" cy="400401"/>
            </a:xfrm>
            <a:prstGeom prst="ellipse">
              <a:avLst/>
            </a:prstGeom>
            <a:solidFill>
              <a:srgbClr val="063FA9">
                <a:alpha val="3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27" name="Elipse 21"/>
            <p:cNvSpPr/>
            <p:nvPr userDrawn="1"/>
          </p:nvSpPr>
          <p:spPr bwMode="auto">
            <a:xfrm>
              <a:off x="1537748" y="2182281"/>
              <a:ext cx="211662" cy="400401"/>
            </a:xfrm>
            <a:prstGeom prst="ellipse">
              <a:avLst/>
            </a:prstGeom>
            <a:solidFill>
              <a:srgbClr val="063FA9">
                <a:alpha val="1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grpSp>
      <p:pic>
        <p:nvPicPr>
          <p:cNvPr id="20" name="Imagen 5"/>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71427" y="561813"/>
            <a:ext cx="4166447" cy="2405888"/>
          </a:xfrm>
          <a:prstGeom prst="rect">
            <a:avLst/>
          </a:prstGeom>
        </p:spPr>
      </p:pic>
    </p:spTree>
    <p:extLst>
      <p:ext uri="{BB962C8B-B14F-4D97-AF65-F5344CB8AC3E}">
        <p14:creationId xmlns:p14="http://schemas.microsoft.com/office/powerpoint/2010/main" val="37007435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itle">
    <p:spTree>
      <p:nvGrpSpPr>
        <p:cNvPr id="1" name=""/>
        <p:cNvGrpSpPr/>
        <p:nvPr/>
      </p:nvGrpSpPr>
      <p:grpSpPr>
        <a:xfrm>
          <a:off x="0" y="0"/>
          <a:ext cx="0" cy="0"/>
          <a:chOff x="0" y="0"/>
          <a:chExt cx="0" cy="0"/>
        </a:xfrm>
      </p:grpSpPr>
      <p:pic>
        <p:nvPicPr>
          <p:cNvPr id="5" name="Imagen 4" descr="shutterstock_227742202.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Rectangle 2"/>
          <p:cNvSpPr>
            <a:spLocks noGrp="1" noChangeArrowheads="1"/>
          </p:cNvSpPr>
          <p:nvPr>
            <p:ph type="title"/>
          </p:nvPr>
        </p:nvSpPr>
        <p:spPr bwMode="auto">
          <a:xfrm>
            <a:off x="723479" y="3839526"/>
            <a:ext cx="5804751" cy="198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defRPr sz="3200" b="0">
                <a:solidFill>
                  <a:schemeClr val="bg2">
                    <a:lumMod val="75000"/>
                  </a:schemeClr>
                </a:solidFill>
              </a:defRPr>
            </a:lvl1pPr>
          </a:lstStyle>
          <a:p>
            <a:pPr lvl="0"/>
            <a:r>
              <a:rPr lang="en-US" noProof="0"/>
              <a:t>Click to edit Master title style</a:t>
            </a:r>
            <a:endParaRPr lang="en-GB" noProof="0" dirty="0"/>
          </a:p>
        </p:txBody>
      </p:sp>
      <p:grpSp>
        <p:nvGrpSpPr>
          <p:cNvPr id="13" name="Agrupar 16"/>
          <p:cNvGrpSpPr/>
          <p:nvPr userDrawn="1"/>
        </p:nvGrpSpPr>
        <p:grpSpPr>
          <a:xfrm>
            <a:off x="855000" y="3588643"/>
            <a:ext cx="1867693" cy="533868"/>
            <a:chOff x="348640" y="2182281"/>
            <a:chExt cx="1400770" cy="400401"/>
          </a:xfrm>
        </p:grpSpPr>
        <p:sp>
          <p:nvSpPr>
            <p:cNvPr id="14" name="Elipse 17"/>
            <p:cNvSpPr/>
            <p:nvPr userDrawn="1"/>
          </p:nvSpPr>
          <p:spPr bwMode="auto">
            <a:xfrm>
              <a:off x="348640" y="2182281"/>
              <a:ext cx="211662" cy="400401"/>
            </a:xfrm>
            <a:prstGeom prst="ellipse">
              <a:avLst/>
            </a:prstGeom>
            <a:solidFill>
              <a:srgbClr val="063FA9"/>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5" name="Elipse 18"/>
            <p:cNvSpPr/>
            <p:nvPr userDrawn="1"/>
          </p:nvSpPr>
          <p:spPr bwMode="auto">
            <a:xfrm>
              <a:off x="645917" y="2182281"/>
              <a:ext cx="211662" cy="400401"/>
            </a:xfrm>
            <a:prstGeom prst="ellipse">
              <a:avLst/>
            </a:prstGeom>
            <a:solidFill>
              <a:srgbClr val="063FA9">
                <a:alpha val="8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6" name="Elipse 19"/>
            <p:cNvSpPr/>
            <p:nvPr userDrawn="1"/>
          </p:nvSpPr>
          <p:spPr bwMode="auto">
            <a:xfrm>
              <a:off x="943194" y="2182281"/>
              <a:ext cx="211662" cy="400401"/>
            </a:xfrm>
            <a:prstGeom prst="ellipse">
              <a:avLst/>
            </a:prstGeom>
            <a:solidFill>
              <a:srgbClr val="063FA9">
                <a:alpha val="61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7" name="Elipse 20"/>
            <p:cNvSpPr/>
            <p:nvPr userDrawn="1"/>
          </p:nvSpPr>
          <p:spPr bwMode="auto">
            <a:xfrm>
              <a:off x="1240471" y="2182281"/>
              <a:ext cx="211662" cy="400401"/>
            </a:xfrm>
            <a:prstGeom prst="ellipse">
              <a:avLst/>
            </a:prstGeom>
            <a:solidFill>
              <a:srgbClr val="063FA9">
                <a:alpha val="3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sp>
          <p:nvSpPr>
            <p:cNvPr id="18" name="Elipse 21"/>
            <p:cNvSpPr/>
            <p:nvPr userDrawn="1"/>
          </p:nvSpPr>
          <p:spPr bwMode="auto">
            <a:xfrm>
              <a:off x="1537748" y="2182281"/>
              <a:ext cx="211662" cy="400401"/>
            </a:xfrm>
            <a:prstGeom prst="ellipse">
              <a:avLst/>
            </a:prstGeom>
            <a:solidFill>
              <a:srgbClr val="063FA9">
                <a:alpha val="10000"/>
              </a:srgbClr>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219170" rtl="0" eaLnBrk="0" fontAlgn="base" latinLnBrk="0" hangingPunct="0">
                <a:lnSpc>
                  <a:spcPct val="100000"/>
                </a:lnSpc>
                <a:spcBef>
                  <a:spcPct val="50000"/>
                </a:spcBef>
                <a:spcAft>
                  <a:spcPct val="0"/>
                </a:spcAft>
                <a:buClrTx/>
                <a:buSzTx/>
                <a:buFontTx/>
                <a:buNone/>
                <a:tabLst/>
              </a:pPr>
              <a:endParaRPr kumimoji="0" lang="es-ES" sz="1867" b="1" i="0" u="none" strike="noStrike" cap="none" normalizeH="0" baseline="0">
                <a:ln>
                  <a:noFill/>
                </a:ln>
                <a:solidFill>
                  <a:schemeClr val="bg1"/>
                </a:solidFill>
                <a:effectLst/>
                <a:latin typeface="Arial" pitchFamily="34" charset="0"/>
              </a:endParaRPr>
            </a:p>
          </p:txBody>
        </p:sp>
      </p:grpSp>
      <p:pic>
        <p:nvPicPr>
          <p:cNvPr id="20" name="Imagen 5"/>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71427" y="561813"/>
            <a:ext cx="4166447" cy="2405888"/>
          </a:xfrm>
          <a:prstGeom prst="rect">
            <a:avLst/>
          </a:prstGeom>
        </p:spPr>
      </p:pic>
    </p:spTree>
    <p:extLst>
      <p:ext uri="{BB962C8B-B14F-4D97-AF65-F5344CB8AC3E}">
        <p14:creationId xmlns:p14="http://schemas.microsoft.com/office/powerpoint/2010/main" val="3742405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ower Logo on dark blue bg">
    <p:bg>
      <p:bgRef idx="1001">
        <a:schemeClr val="bg1"/>
      </p:bgRef>
    </p:bg>
    <p:spTree>
      <p:nvGrpSpPr>
        <p:cNvPr id="1" name=""/>
        <p:cNvGrpSpPr/>
        <p:nvPr/>
      </p:nvGrpSpPr>
      <p:grpSpPr>
        <a:xfrm>
          <a:off x="0" y="0"/>
          <a:ext cx="0" cy="0"/>
          <a:chOff x="0" y="0"/>
          <a:chExt cx="0" cy="0"/>
        </a:xfrm>
      </p:grpSpPr>
      <p:pic>
        <p:nvPicPr>
          <p:cNvPr id="5" name="Bilde 4" descr="Et bilde som inneholder tekst, Grafikk, grafisk design, Font&#10;&#10;Automatisk generert beskrivelse">
            <a:extLst>
              <a:ext uri="{FF2B5EF4-FFF2-40B4-BE49-F238E27FC236}">
                <a16:creationId xmlns:a16="http://schemas.microsoft.com/office/drawing/2014/main" id="{6FEA87FD-EA69-8323-4D6C-672A1F8C313B}"/>
              </a:ext>
            </a:extLst>
          </p:cNvPr>
          <p:cNvPicPr>
            <a:picLocks noChangeAspect="1"/>
          </p:cNvPicPr>
          <p:nvPr userDrawn="1"/>
        </p:nvPicPr>
        <p:blipFill>
          <a:blip r:embed="rId2"/>
          <a:stretch>
            <a:fillRect/>
          </a:stretch>
        </p:blipFill>
        <p:spPr>
          <a:xfrm>
            <a:off x="1424941" y="2311400"/>
            <a:ext cx="4305300" cy="2235200"/>
          </a:xfrm>
          <a:prstGeom prst="rect">
            <a:avLst/>
          </a:prstGeom>
        </p:spPr>
      </p:pic>
      <p:pic>
        <p:nvPicPr>
          <p:cNvPr id="6" name="Grafikk 5">
            <a:extLst>
              <a:ext uri="{FF2B5EF4-FFF2-40B4-BE49-F238E27FC236}">
                <a16:creationId xmlns:a16="http://schemas.microsoft.com/office/drawing/2014/main" id="{2A41A5B9-39BD-CE8F-B06A-E6606B3CDE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887338" y="703733"/>
            <a:ext cx="5808727" cy="5731891"/>
          </a:xfrm>
          <a:prstGeom prst="rect">
            <a:avLst/>
          </a:prstGeom>
        </p:spPr>
      </p:pic>
    </p:spTree>
    <p:extLst>
      <p:ext uri="{BB962C8B-B14F-4D97-AF65-F5344CB8AC3E}">
        <p14:creationId xmlns:p14="http://schemas.microsoft.com/office/powerpoint/2010/main" val="831953290"/>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8" name="Rectangle 3"/>
          <p:cNvSpPr>
            <a:spLocks noGrp="1" noChangeArrowheads="1"/>
          </p:cNvSpPr>
          <p:nvPr>
            <p:ph idx="1"/>
          </p:nvPr>
        </p:nvSpPr>
        <p:spPr bwMode="auto">
          <a:xfrm>
            <a:off x="622575" y="2091720"/>
            <a:ext cx="11112228" cy="4124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457177" indent="-457177">
              <a:spcAft>
                <a:spcPts val="1600"/>
              </a:spcAft>
              <a:buClr>
                <a:srgbClr val="003FA8"/>
              </a:buClr>
              <a:buFont typeface="Arial"/>
              <a:buChar char="•"/>
              <a:defRPr/>
            </a:lvl1pPr>
          </a:lstStyle>
          <a:p>
            <a:pPr lvl="0"/>
            <a:r>
              <a:rPr lang="en-US" noProof="0"/>
              <a:t>Click to edit Master text styles</a:t>
            </a:r>
          </a:p>
        </p:txBody>
      </p:sp>
      <p:sp>
        <p:nvSpPr>
          <p:cNvPr id="2" name="Título 1"/>
          <p:cNvSpPr>
            <a:spLocks noGrp="1"/>
          </p:cNvSpPr>
          <p:nvPr>
            <p:ph type="title"/>
          </p:nvPr>
        </p:nvSpPr>
        <p:spPr>
          <a:xfrm>
            <a:off x="622571" y="1298733"/>
            <a:ext cx="11112229" cy="634545"/>
          </a:xfrm>
          <a:prstGeom prst="rect">
            <a:avLst/>
          </a:prstGeom>
        </p:spPr>
        <p:txBody>
          <a:bodyPr lIns="36000"/>
          <a:lstStyle>
            <a:lvl1pPr>
              <a:defRPr sz="3733" b="0">
                <a:solidFill>
                  <a:srgbClr val="0056B9"/>
                </a:solidFill>
              </a:defRPr>
            </a:lvl1pPr>
          </a:lstStyle>
          <a:p>
            <a:endParaRPr lang="en-GB" noProof="0" dirty="0"/>
          </a:p>
        </p:txBody>
      </p:sp>
      <p:sp>
        <p:nvSpPr>
          <p:cNvPr id="18" name="Slide Number Placeholder 5"/>
          <p:cNvSpPr>
            <a:spLocks noGrp="1"/>
          </p:cNvSpPr>
          <p:nvPr>
            <p:ph type="sldNum" sz="quarter" idx="4"/>
          </p:nvPr>
        </p:nvSpPr>
        <p:spPr>
          <a:xfrm>
            <a:off x="654051" y="6478892"/>
            <a:ext cx="1166283" cy="365125"/>
          </a:xfrm>
          <a:prstGeom prst="rect">
            <a:avLst/>
          </a:prstGeom>
        </p:spPr>
        <p:txBody>
          <a:bodyPr vert="horz" wrap="square" lIns="91440" tIns="45720" rIns="91440" bIns="45720" numCol="1" anchor="ctr" anchorCtr="0" compatLnSpc="1">
            <a:prstTxWarp prst="textNoShape">
              <a:avLst/>
            </a:prstTxWarp>
          </a:bodyPr>
          <a:lstStyle>
            <a:lvl1pPr algn="l">
              <a:defRPr lang="en-US" sz="1200" b="0" kern="1200" smtClean="0">
                <a:solidFill>
                  <a:srgbClr val="003FA8"/>
                </a:solidFill>
                <a:latin typeface="Arial"/>
                <a:ea typeface="ＭＳ Ｐゴシック" charset="0"/>
                <a:cs typeface="Arial"/>
              </a:defRPr>
            </a:lvl1pPr>
          </a:lstStyle>
          <a:p>
            <a:fld id="{F096157D-9D44-4342-AEFF-76ADE352FA4A}" type="slidenum">
              <a:rPr lang="en-GB" noProof="0" smtClean="0"/>
              <a:pPr/>
              <a:t>‹#›</a:t>
            </a:fld>
            <a:endParaRPr lang="en-GB" noProof="0" dirty="0"/>
          </a:p>
        </p:txBody>
      </p:sp>
      <p:sp>
        <p:nvSpPr>
          <p:cNvPr id="19" name="Date Placeholder 3"/>
          <p:cNvSpPr>
            <a:spLocks noGrp="1"/>
          </p:cNvSpPr>
          <p:nvPr>
            <p:ph type="dt" sz="half" idx="2"/>
          </p:nvPr>
        </p:nvSpPr>
        <p:spPr>
          <a:xfrm>
            <a:off x="10102851" y="6478892"/>
            <a:ext cx="1631949" cy="365125"/>
          </a:xfrm>
          <a:prstGeom prst="rect">
            <a:avLst/>
          </a:prstGeom>
        </p:spPr>
        <p:txBody>
          <a:bodyPr vert="horz" wrap="square" lIns="91440" tIns="45720" rIns="91440" bIns="45720" numCol="1" anchor="ctr" anchorCtr="0" compatLnSpc="1">
            <a:prstTxWarp prst="textNoShape">
              <a:avLst/>
            </a:prstTxWarp>
          </a:bodyPr>
          <a:lstStyle>
            <a:lvl1pPr algn="r">
              <a:defRPr sz="1200" b="0">
                <a:solidFill>
                  <a:srgbClr val="003FA8"/>
                </a:solidFill>
                <a:latin typeface="Arial"/>
                <a:cs typeface="Arial"/>
              </a:defRPr>
            </a:lvl1pPr>
          </a:lstStyle>
          <a:p>
            <a:fld id="{BA3F73F8-1884-0E40-983C-CDED2351A66E}" type="datetime1">
              <a:rPr lang="en-GB" noProof="0" smtClean="0"/>
              <a:pPr/>
              <a:t>21/10/2025</a:t>
            </a:fld>
            <a:endParaRPr lang="en-GB" noProof="0" dirty="0"/>
          </a:p>
        </p:txBody>
      </p:sp>
    </p:spTree>
    <p:extLst>
      <p:ext uri="{BB962C8B-B14F-4D97-AF65-F5344CB8AC3E}">
        <p14:creationId xmlns:p14="http://schemas.microsoft.com/office/powerpoint/2010/main" val="1087589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and Content">
    <p:spTree>
      <p:nvGrpSpPr>
        <p:cNvPr id="1" name=""/>
        <p:cNvGrpSpPr/>
        <p:nvPr/>
      </p:nvGrpSpPr>
      <p:grpSpPr>
        <a:xfrm>
          <a:off x="0" y="0"/>
          <a:ext cx="0" cy="0"/>
          <a:chOff x="0" y="0"/>
          <a:chExt cx="0" cy="0"/>
        </a:xfrm>
      </p:grpSpPr>
      <p:pic>
        <p:nvPicPr>
          <p:cNvPr id="4" name="Imagen 3" descr="shutterstock_250115626.jpg"/>
          <p:cNvPicPr>
            <a:picLocks/>
          </p:cNvPicPr>
          <p:nvPr userDrawn="1"/>
        </p:nvPicPr>
        <p:blipFill rotWithShape="1">
          <a:blip r:embed="rId2" cstate="email">
            <a:extLst>
              <a:ext uri="{28A0092B-C50C-407E-A947-70E740481C1C}">
                <a14:useLocalDpi xmlns:a14="http://schemas.microsoft.com/office/drawing/2010/main" val="0"/>
              </a:ext>
            </a:extLst>
          </a:blip>
          <a:srcRect l="79" t="29639" r="153" b="13925"/>
          <a:stretch/>
        </p:blipFill>
        <p:spPr>
          <a:xfrm>
            <a:off x="622573" y="2064000"/>
            <a:ext cx="11111999" cy="4171200"/>
          </a:xfrm>
          <a:prstGeom prst="rect">
            <a:avLst/>
          </a:prstGeom>
        </p:spPr>
      </p:pic>
      <p:sp>
        <p:nvSpPr>
          <p:cNvPr id="7" name="Título 1"/>
          <p:cNvSpPr>
            <a:spLocks noGrp="1"/>
          </p:cNvSpPr>
          <p:nvPr>
            <p:ph type="title" hasCustomPrompt="1"/>
          </p:nvPr>
        </p:nvSpPr>
        <p:spPr>
          <a:xfrm>
            <a:off x="622575" y="1298733"/>
            <a:ext cx="11112228" cy="634545"/>
          </a:xfrm>
          <a:prstGeom prst="rect">
            <a:avLst/>
          </a:prstGeom>
        </p:spPr>
        <p:txBody>
          <a:bodyPr lIns="36000"/>
          <a:lstStyle>
            <a:lvl1pPr>
              <a:defRPr sz="3733" b="0">
                <a:solidFill>
                  <a:srgbClr val="0056B9"/>
                </a:solidFill>
              </a:defRPr>
            </a:lvl1pPr>
          </a:lstStyle>
          <a:p>
            <a:r>
              <a:rPr lang="en-GB" noProof="0" dirty="0"/>
              <a:t>Title</a:t>
            </a:r>
          </a:p>
        </p:txBody>
      </p:sp>
      <p:sp>
        <p:nvSpPr>
          <p:cNvPr id="11" name="Slide Number Placeholder 5"/>
          <p:cNvSpPr>
            <a:spLocks noGrp="1"/>
          </p:cNvSpPr>
          <p:nvPr>
            <p:ph type="sldNum" sz="quarter" idx="4"/>
          </p:nvPr>
        </p:nvSpPr>
        <p:spPr>
          <a:xfrm>
            <a:off x="654051" y="6478892"/>
            <a:ext cx="1166283" cy="365125"/>
          </a:xfrm>
          <a:prstGeom prst="rect">
            <a:avLst/>
          </a:prstGeom>
        </p:spPr>
        <p:txBody>
          <a:bodyPr vert="horz" wrap="square" lIns="91440" tIns="45720" rIns="91440" bIns="45720" numCol="1" anchor="ctr" anchorCtr="0" compatLnSpc="1">
            <a:prstTxWarp prst="textNoShape">
              <a:avLst/>
            </a:prstTxWarp>
          </a:bodyPr>
          <a:lstStyle>
            <a:lvl1pPr algn="l">
              <a:defRPr lang="en-US" sz="1200" b="0" kern="1200" smtClean="0">
                <a:solidFill>
                  <a:srgbClr val="003FA8"/>
                </a:solidFill>
                <a:latin typeface="Arial"/>
                <a:ea typeface="ＭＳ Ｐゴシック" charset="0"/>
                <a:cs typeface="Arial"/>
              </a:defRPr>
            </a:lvl1pPr>
          </a:lstStyle>
          <a:p>
            <a:fld id="{F096157D-9D44-4342-AEFF-76ADE352FA4A}" type="slidenum">
              <a:rPr lang="en-GB" noProof="0" smtClean="0"/>
              <a:pPr/>
              <a:t>‹#›</a:t>
            </a:fld>
            <a:endParaRPr lang="en-GB" noProof="0" dirty="0"/>
          </a:p>
        </p:txBody>
      </p:sp>
      <p:sp>
        <p:nvSpPr>
          <p:cNvPr id="12" name="Date Placeholder 3"/>
          <p:cNvSpPr>
            <a:spLocks noGrp="1"/>
          </p:cNvSpPr>
          <p:nvPr>
            <p:ph type="dt" sz="half" idx="2"/>
          </p:nvPr>
        </p:nvSpPr>
        <p:spPr>
          <a:xfrm>
            <a:off x="10102851" y="6478892"/>
            <a:ext cx="1631949" cy="365125"/>
          </a:xfrm>
          <a:prstGeom prst="rect">
            <a:avLst/>
          </a:prstGeom>
        </p:spPr>
        <p:txBody>
          <a:bodyPr vert="horz" wrap="square" lIns="91440" tIns="45720" rIns="91440" bIns="45720" numCol="1" anchor="ctr" anchorCtr="0" compatLnSpc="1">
            <a:prstTxWarp prst="textNoShape">
              <a:avLst/>
            </a:prstTxWarp>
          </a:bodyPr>
          <a:lstStyle>
            <a:lvl1pPr algn="r">
              <a:defRPr sz="1200" b="0">
                <a:solidFill>
                  <a:srgbClr val="003FA8"/>
                </a:solidFill>
                <a:latin typeface="Arial"/>
                <a:cs typeface="Arial"/>
              </a:defRPr>
            </a:lvl1pPr>
          </a:lstStyle>
          <a:p>
            <a:fld id="{9C169FB8-1BE0-E845-9C2A-AF36E4CC9869}" type="datetime1">
              <a:rPr lang="en-GB" noProof="0" smtClean="0"/>
              <a:pPr/>
              <a:t>21/10/2025</a:t>
            </a:fld>
            <a:endParaRPr lang="en-GB" noProof="0" dirty="0"/>
          </a:p>
        </p:txBody>
      </p:sp>
    </p:spTree>
    <p:extLst>
      <p:ext uri="{BB962C8B-B14F-4D97-AF65-F5344CB8AC3E}">
        <p14:creationId xmlns:p14="http://schemas.microsoft.com/office/powerpoint/2010/main" val="23869590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and Contentx">
    <p:spTree>
      <p:nvGrpSpPr>
        <p:cNvPr id="1" name=""/>
        <p:cNvGrpSpPr/>
        <p:nvPr/>
      </p:nvGrpSpPr>
      <p:grpSpPr>
        <a:xfrm>
          <a:off x="0" y="0"/>
          <a:ext cx="0" cy="0"/>
          <a:chOff x="0" y="0"/>
          <a:chExt cx="0" cy="0"/>
        </a:xfrm>
      </p:grpSpPr>
      <p:sp>
        <p:nvSpPr>
          <p:cNvPr id="8" name="Rectangle 3"/>
          <p:cNvSpPr>
            <a:spLocks noGrp="1" noChangeArrowheads="1"/>
          </p:cNvSpPr>
          <p:nvPr>
            <p:ph idx="1"/>
          </p:nvPr>
        </p:nvSpPr>
        <p:spPr bwMode="auto">
          <a:xfrm>
            <a:off x="622577" y="2091720"/>
            <a:ext cx="5126295" cy="4124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457177" indent="-457177">
              <a:spcAft>
                <a:spcPts val="1600"/>
              </a:spcAft>
              <a:buClr>
                <a:srgbClr val="003FA8"/>
              </a:buClr>
              <a:buFont typeface="Arial"/>
              <a:buChar char="•"/>
              <a:defRPr/>
            </a:lvl1pPr>
          </a:lstStyle>
          <a:p>
            <a:pPr lvl="0"/>
            <a:r>
              <a:rPr lang="en-US" noProof="0"/>
              <a:t>Click to edit Master text styles</a:t>
            </a:r>
          </a:p>
        </p:txBody>
      </p:sp>
      <p:sp>
        <p:nvSpPr>
          <p:cNvPr id="2" name="Título 1"/>
          <p:cNvSpPr>
            <a:spLocks noGrp="1"/>
          </p:cNvSpPr>
          <p:nvPr>
            <p:ph type="title" hasCustomPrompt="1"/>
          </p:nvPr>
        </p:nvSpPr>
        <p:spPr>
          <a:xfrm>
            <a:off x="622572" y="1298733"/>
            <a:ext cx="5117829" cy="634545"/>
          </a:xfrm>
          <a:prstGeom prst="rect">
            <a:avLst/>
          </a:prstGeom>
        </p:spPr>
        <p:txBody>
          <a:bodyPr lIns="36000"/>
          <a:lstStyle>
            <a:lvl1pPr>
              <a:defRPr sz="3733" b="0">
                <a:solidFill>
                  <a:srgbClr val="0056B9"/>
                </a:solidFill>
              </a:defRPr>
            </a:lvl1pPr>
          </a:lstStyle>
          <a:p>
            <a:r>
              <a:rPr lang="en-GB" noProof="0" dirty="0"/>
              <a:t>Title</a:t>
            </a:r>
          </a:p>
        </p:txBody>
      </p:sp>
      <p:pic>
        <p:nvPicPr>
          <p:cNvPr id="6" name="Imagen 5" descr="shutterstock_250115626.jpg"/>
          <p:cNvPicPr>
            <a:picLocks noChangeAspect="1"/>
          </p:cNvPicPr>
          <p:nvPr userDrawn="1"/>
        </p:nvPicPr>
        <p:blipFill rotWithShape="1">
          <a:blip r:embed="rId2" cstate="email">
            <a:extLst>
              <a:ext uri="{28A0092B-C50C-407E-A947-70E740481C1C}">
                <a14:useLocalDpi xmlns:a14="http://schemas.microsoft.com/office/drawing/2010/main" val="0"/>
              </a:ext>
            </a:extLst>
          </a:blip>
          <a:srcRect l="26600" t="5090" r="496" b="1443"/>
          <a:stretch/>
        </p:blipFill>
        <p:spPr>
          <a:xfrm>
            <a:off x="6144000" y="1441461"/>
            <a:ext cx="5592000" cy="4795200"/>
          </a:xfrm>
          <a:prstGeom prst="rect">
            <a:avLst/>
          </a:prstGeom>
        </p:spPr>
      </p:pic>
      <p:sp>
        <p:nvSpPr>
          <p:cNvPr id="10" name="Slide Number Placeholder 5"/>
          <p:cNvSpPr>
            <a:spLocks noGrp="1"/>
          </p:cNvSpPr>
          <p:nvPr>
            <p:ph type="sldNum" sz="quarter" idx="4"/>
          </p:nvPr>
        </p:nvSpPr>
        <p:spPr>
          <a:xfrm>
            <a:off x="654051" y="6478892"/>
            <a:ext cx="1166283" cy="365125"/>
          </a:xfrm>
          <a:prstGeom prst="rect">
            <a:avLst/>
          </a:prstGeom>
        </p:spPr>
        <p:txBody>
          <a:bodyPr vert="horz" wrap="square" lIns="91440" tIns="45720" rIns="91440" bIns="45720" numCol="1" anchor="ctr" anchorCtr="0" compatLnSpc="1">
            <a:prstTxWarp prst="textNoShape">
              <a:avLst/>
            </a:prstTxWarp>
          </a:bodyPr>
          <a:lstStyle>
            <a:lvl1pPr algn="l">
              <a:defRPr lang="en-US" sz="1200" b="0" kern="1200" smtClean="0">
                <a:solidFill>
                  <a:srgbClr val="003FA8"/>
                </a:solidFill>
                <a:latin typeface="Arial"/>
                <a:ea typeface="ＭＳ Ｐゴシック" charset="0"/>
                <a:cs typeface="Arial"/>
              </a:defRPr>
            </a:lvl1pPr>
          </a:lstStyle>
          <a:p>
            <a:fld id="{F096157D-9D44-4342-AEFF-76ADE352FA4A}" type="slidenum">
              <a:rPr lang="en-GB" noProof="0" smtClean="0"/>
              <a:pPr/>
              <a:t>‹#›</a:t>
            </a:fld>
            <a:endParaRPr lang="en-GB" noProof="0" dirty="0"/>
          </a:p>
        </p:txBody>
      </p:sp>
      <p:sp>
        <p:nvSpPr>
          <p:cNvPr id="11" name="Date Placeholder 3"/>
          <p:cNvSpPr>
            <a:spLocks noGrp="1"/>
          </p:cNvSpPr>
          <p:nvPr>
            <p:ph type="dt" sz="half" idx="2"/>
          </p:nvPr>
        </p:nvSpPr>
        <p:spPr>
          <a:xfrm>
            <a:off x="10102851" y="6478892"/>
            <a:ext cx="1631949" cy="365125"/>
          </a:xfrm>
          <a:prstGeom prst="rect">
            <a:avLst/>
          </a:prstGeom>
        </p:spPr>
        <p:txBody>
          <a:bodyPr vert="horz" wrap="square" lIns="91440" tIns="45720" rIns="91440" bIns="45720" numCol="1" anchor="ctr" anchorCtr="0" compatLnSpc="1">
            <a:prstTxWarp prst="textNoShape">
              <a:avLst/>
            </a:prstTxWarp>
          </a:bodyPr>
          <a:lstStyle>
            <a:lvl1pPr algn="r">
              <a:defRPr sz="1200" b="0">
                <a:solidFill>
                  <a:srgbClr val="003FA8"/>
                </a:solidFill>
                <a:latin typeface="Arial"/>
                <a:cs typeface="Arial"/>
              </a:defRPr>
            </a:lvl1pPr>
          </a:lstStyle>
          <a:p>
            <a:fld id="{409C76EE-2EB6-5A47-8F28-5B769792FE36}" type="datetime1">
              <a:rPr lang="en-GB" noProof="0" smtClean="0"/>
              <a:pPr/>
              <a:t>21/10/2025</a:t>
            </a:fld>
            <a:endParaRPr lang="en-GB" noProof="0" dirty="0"/>
          </a:p>
        </p:txBody>
      </p:sp>
    </p:spTree>
    <p:extLst>
      <p:ext uri="{BB962C8B-B14F-4D97-AF65-F5344CB8AC3E}">
        <p14:creationId xmlns:p14="http://schemas.microsoft.com/office/powerpoint/2010/main" val="22770855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ext and Content">
    <p:spTree>
      <p:nvGrpSpPr>
        <p:cNvPr id="1" name=""/>
        <p:cNvGrpSpPr/>
        <p:nvPr/>
      </p:nvGrpSpPr>
      <p:grpSpPr>
        <a:xfrm>
          <a:off x="0" y="0"/>
          <a:ext cx="0" cy="0"/>
          <a:chOff x="0" y="0"/>
          <a:chExt cx="0" cy="0"/>
        </a:xfrm>
      </p:grpSpPr>
      <p:sp>
        <p:nvSpPr>
          <p:cNvPr id="8" name="Rectangle 3"/>
          <p:cNvSpPr>
            <a:spLocks noGrp="1" noChangeArrowheads="1"/>
          </p:cNvSpPr>
          <p:nvPr>
            <p:ph idx="1"/>
          </p:nvPr>
        </p:nvSpPr>
        <p:spPr bwMode="auto">
          <a:xfrm>
            <a:off x="622577" y="2091720"/>
            <a:ext cx="11112228" cy="1546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457177" indent="-457177">
              <a:spcAft>
                <a:spcPts val="1600"/>
              </a:spcAft>
              <a:buClr>
                <a:srgbClr val="003FA8"/>
              </a:buClr>
              <a:buFont typeface="Arial"/>
              <a:buChar char="•"/>
              <a:defRPr/>
            </a:lvl1pPr>
          </a:lstStyle>
          <a:p>
            <a:pPr lvl="0"/>
            <a:r>
              <a:rPr lang="en-US" noProof="0"/>
              <a:t>Click to edit Master text styles</a:t>
            </a:r>
          </a:p>
        </p:txBody>
      </p:sp>
      <p:sp>
        <p:nvSpPr>
          <p:cNvPr id="2" name="Título 1"/>
          <p:cNvSpPr>
            <a:spLocks noGrp="1"/>
          </p:cNvSpPr>
          <p:nvPr>
            <p:ph type="title" hasCustomPrompt="1"/>
          </p:nvPr>
        </p:nvSpPr>
        <p:spPr>
          <a:xfrm>
            <a:off x="622575" y="1298733"/>
            <a:ext cx="11112228" cy="634545"/>
          </a:xfrm>
          <a:prstGeom prst="rect">
            <a:avLst/>
          </a:prstGeom>
        </p:spPr>
        <p:txBody>
          <a:bodyPr lIns="36000"/>
          <a:lstStyle>
            <a:lvl1pPr>
              <a:defRPr sz="3733" b="0">
                <a:solidFill>
                  <a:srgbClr val="0056B9"/>
                </a:solidFill>
              </a:defRPr>
            </a:lvl1pPr>
          </a:lstStyle>
          <a:p>
            <a:r>
              <a:rPr lang="en-GB" noProof="0" dirty="0"/>
              <a:t>Title</a:t>
            </a:r>
          </a:p>
        </p:txBody>
      </p:sp>
      <p:sp>
        <p:nvSpPr>
          <p:cNvPr id="11" name="Slide Number Placeholder 5"/>
          <p:cNvSpPr>
            <a:spLocks noGrp="1"/>
          </p:cNvSpPr>
          <p:nvPr>
            <p:ph type="sldNum" sz="quarter" idx="4"/>
          </p:nvPr>
        </p:nvSpPr>
        <p:spPr>
          <a:xfrm>
            <a:off x="654051" y="6478892"/>
            <a:ext cx="1166283" cy="365125"/>
          </a:xfrm>
          <a:prstGeom prst="rect">
            <a:avLst/>
          </a:prstGeom>
        </p:spPr>
        <p:txBody>
          <a:bodyPr vert="horz" wrap="square" lIns="91440" tIns="45720" rIns="91440" bIns="45720" numCol="1" anchor="ctr" anchorCtr="0" compatLnSpc="1">
            <a:prstTxWarp prst="textNoShape">
              <a:avLst/>
            </a:prstTxWarp>
          </a:bodyPr>
          <a:lstStyle>
            <a:lvl1pPr algn="l">
              <a:defRPr lang="en-US" sz="1200" b="0" kern="1200" smtClean="0">
                <a:solidFill>
                  <a:srgbClr val="003FA8"/>
                </a:solidFill>
                <a:latin typeface="Arial"/>
                <a:ea typeface="ＭＳ Ｐゴシック" charset="0"/>
                <a:cs typeface="Arial"/>
              </a:defRPr>
            </a:lvl1pPr>
          </a:lstStyle>
          <a:p>
            <a:fld id="{F096157D-9D44-4342-AEFF-76ADE352FA4A}" type="slidenum">
              <a:rPr lang="en-GB" noProof="0" smtClean="0"/>
              <a:pPr/>
              <a:t>‹#›</a:t>
            </a:fld>
            <a:endParaRPr lang="en-GB" noProof="0" dirty="0"/>
          </a:p>
        </p:txBody>
      </p:sp>
      <p:sp>
        <p:nvSpPr>
          <p:cNvPr id="12" name="Date Placeholder 3"/>
          <p:cNvSpPr>
            <a:spLocks noGrp="1"/>
          </p:cNvSpPr>
          <p:nvPr>
            <p:ph type="dt" sz="half" idx="2"/>
          </p:nvPr>
        </p:nvSpPr>
        <p:spPr>
          <a:xfrm>
            <a:off x="10102851" y="6478892"/>
            <a:ext cx="1631949" cy="365125"/>
          </a:xfrm>
          <a:prstGeom prst="rect">
            <a:avLst/>
          </a:prstGeom>
        </p:spPr>
        <p:txBody>
          <a:bodyPr vert="horz" wrap="square" lIns="91440" tIns="45720" rIns="91440" bIns="45720" numCol="1" anchor="ctr" anchorCtr="0" compatLnSpc="1">
            <a:prstTxWarp prst="textNoShape">
              <a:avLst/>
            </a:prstTxWarp>
          </a:bodyPr>
          <a:lstStyle>
            <a:lvl1pPr algn="r">
              <a:defRPr sz="1200" b="0">
                <a:solidFill>
                  <a:srgbClr val="003FA8"/>
                </a:solidFill>
                <a:latin typeface="Arial"/>
                <a:cs typeface="Arial"/>
              </a:defRPr>
            </a:lvl1pPr>
          </a:lstStyle>
          <a:p>
            <a:fld id="{9B3EE45F-8683-D246-A5F0-93394021D3FB}" type="datetime1">
              <a:rPr lang="en-GB" noProof="0" smtClean="0"/>
              <a:pPr/>
              <a:t>21/10/2025</a:t>
            </a:fld>
            <a:endParaRPr lang="en-GB" noProof="0" dirty="0"/>
          </a:p>
        </p:txBody>
      </p:sp>
      <p:pic>
        <p:nvPicPr>
          <p:cNvPr id="14" name="Imagen 6"/>
          <p:cNvPicPr>
            <a:picLocks/>
          </p:cNvPicPr>
          <p:nvPr userDrawn="1"/>
        </p:nvPicPr>
        <p:blipFill rotWithShape="1">
          <a:blip r:embed="rId2" cstate="email">
            <a:extLst>
              <a:ext uri="{28A0092B-C50C-407E-A947-70E740481C1C}">
                <a14:useLocalDpi xmlns:a14="http://schemas.microsoft.com/office/drawing/2010/main" val="0"/>
              </a:ext>
            </a:extLst>
          </a:blip>
          <a:srcRect t="34003" r="1194" b="13362"/>
          <a:stretch/>
        </p:blipFill>
        <p:spPr>
          <a:xfrm>
            <a:off x="624000" y="3792000"/>
            <a:ext cx="11116800" cy="2448000"/>
          </a:xfrm>
          <a:prstGeom prst="rect">
            <a:avLst/>
          </a:prstGeom>
        </p:spPr>
      </p:pic>
    </p:spTree>
    <p:extLst>
      <p:ext uri="{BB962C8B-B14F-4D97-AF65-F5344CB8AC3E}">
        <p14:creationId xmlns:p14="http://schemas.microsoft.com/office/powerpoint/2010/main" val="2244861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F3B703F5-2695-D742-BE7E-864726D3F8C8}"/>
              </a:ext>
            </a:extLst>
          </p:cNvPr>
          <p:cNvSpPr>
            <a:spLocks noGrp="1"/>
          </p:cNvSpPr>
          <p:nvPr>
            <p:ph type="dt" sz="half" idx="2"/>
          </p:nvPr>
        </p:nvSpPr>
        <p:spPr>
          <a:xfrm>
            <a:off x="814917" y="6483042"/>
            <a:ext cx="2743200" cy="254804"/>
          </a:xfrm>
          <a:prstGeom prst="rect">
            <a:avLst/>
          </a:prstGeom>
        </p:spPr>
        <p:txBody>
          <a:bodyPr vert="horz" lIns="0" tIns="0" rIns="0" bIns="0" rtlCol="0" anchor="t" anchorCtr="0"/>
          <a:lstStyle>
            <a:lvl1pPr algn="l">
              <a:defRPr sz="1067">
                <a:solidFill>
                  <a:schemeClr val="tx1"/>
                </a:solidFill>
                <a:latin typeface="Arial" panose="020B0604020202020204" pitchFamily="34" charset="0"/>
                <a:cs typeface="Arial" panose="020B0604020202020204" pitchFamily="34" charset="0"/>
              </a:defRPr>
            </a:lvl1pPr>
          </a:lstStyle>
          <a:p>
            <a:fld id="{EFC8BA77-E2E8-6540-9C4F-CD72717460A6}" type="datetime1">
              <a:rPr lang="de-DE" smtClean="0"/>
              <a:pPr/>
              <a:t>21.10.2025</a:t>
            </a:fld>
            <a:endParaRPr lang="de-DE" dirty="0"/>
          </a:p>
        </p:txBody>
      </p:sp>
      <p:sp>
        <p:nvSpPr>
          <p:cNvPr id="9" name="Slide Number Placeholder 5">
            <a:extLst>
              <a:ext uri="{FF2B5EF4-FFF2-40B4-BE49-F238E27FC236}">
                <a16:creationId xmlns:a16="http://schemas.microsoft.com/office/drawing/2014/main" id="{DA915EF2-E553-954D-B71F-D9E47CDE8B22}"/>
              </a:ext>
            </a:extLst>
          </p:cNvPr>
          <p:cNvSpPr>
            <a:spLocks noGrp="1"/>
          </p:cNvSpPr>
          <p:nvPr>
            <p:ph type="sldNum" sz="quarter" idx="4"/>
          </p:nvPr>
        </p:nvSpPr>
        <p:spPr>
          <a:xfrm>
            <a:off x="8873067" y="6483042"/>
            <a:ext cx="2743200" cy="254804"/>
          </a:xfrm>
          <a:prstGeom prst="rect">
            <a:avLst/>
          </a:prstGeom>
        </p:spPr>
        <p:txBody>
          <a:bodyPr vert="horz" lIns="0" tIns="0" rIns="0" bIns="0" rtlCol="0" anchor="t" anchorCtr="0"/>
          <a:lstStyle>
            <a:lvl1pPr algn="r">
              <a:defRPr sz="1067">
                <a:solidFill>
                  <a:schemeClr val="tx1"/>
                </a:solidFill>
                <a:latin typeface="Arial" panose="020B0604020202020204" pitchFamily="34" charset="0"/>
                <a:cs typeface="Arial" panose="020B0604020202020204" pitchFamily="34" charset="0"/>
              </a:defRPr>
            </a:lvl1pPr>
          </a:lstStyle>
          <a:p>
            <a:fld id="{28389896-F367-714C-8F78-68AC34FA692E}" type="slidenum">
              <a:rPr lang="de-DE" smtClean="0"/>
              <a:pPr/>
              <a:t>‹#›</a:t>
            </a:fld>
            <a:endParaRPr lang="de-DE" dirty="0"/>
          </a:p>
        </p:txBody>
      </p:sp>
      <p:sp>
        <p:nvSpPr>
          <p:cNvPr id="10" name="Titel 1">
            <a:extLst>
              <a:ext uri="{FF2B5EF4-FFF2-40B4-BE49-F238E27FC236}">
                <a16:creationId xmlns:a16="http://schemas.microsoft.com/office/drawing/2014/main" id="{6FAEE070-4DB9-0349-8FA5-6C80144FB799}"/>
              </a:ext>
            </a:extLst>
          </p:cNvPr>
          <p:cNvSpPr>
            <a:spLocks noGrp="1"/>
          </p:cNvSpPr>
          <p:nvPr>
            <p:ph type="title"/>
          </p:nvPr>
        </p:nvSpPr>
        <p:spPr>
          <a:xfrm>
            <a:off x="814917" y="1162693"/>
            <a:ext cx="7315200" cy="1086816"/>
          </a:xfrm>
        </p:spPr>
        <p:txBody>
          <a:bodyPr/>
          <a:lstStyle>
            <a:lvl1pPr>
              <a:defRPr sz="3200"/>
            </a:lvl1pPr>
          </a:lstStyle>
          <a:p>
            <a:r>
              <a:rPr lang="de-DE" dirty="0"/>
              <a:t>Mastertitelformat bearbeiten</a:t>
            </a:r>
          </a:p>
        </p:txBody>
      </p:sp>
      <p:sp>
        <p:nvSpPr>
          <p:cNvPr id="11" name="Inhaltsplatzhalter 2">
            <a:extLst>
              <a:ext uri="{FF2B5EF4-FFF2-40B4-BE49-F238E27FC236}">
                <a16:creationId xmlns:a16="http://schemas.microsoft.com/office/drawing/2014/main" id="{273DFE99-8B5E-5F4F-85A4-80B5175F8B78}"/>
              </a:ext>
            </a:extLst>
          </p:cNvPr>
          <p:cNvSpPr>
            <a:spLocks noGrp="1"/>
          </p:cNvSpPr>
          <p:nvPr>
            <p:ph idx="1"/>
          </p:nvPr>
        </p:nvSpPr>
        <p:spPr>
          <a:xfrm>
            <a:off x="814917" y="2591550"/>
            <a:ext cx="7315200" cy="3487279"/>
          </a:xfrm>
        </p:spPr>
        <p:txBody>
          <a:bodyPr>
            <a:noAutofit/>
          </a:bodyPr>
          <a:lstStyle>
            <a:lvl1pPr>
              <a:lnSpc>
                <a:spcPct val="120000"/>
              </a:lnSpc>
              <a:defRPr/>
            </a:lvl1pPr>
          </a:lstStyle>
          <a:p>
            <a:r>
              <a:rPr lang="de-DE" dirty="0"/>
              <a:t>Mastertextformat bearbeiten</a:t>
            </a:r>
          </a:p>
        </p:txBody>
      </p:sp>
      <p:sp>
        <p:nvSpPr>
          <p:cNvPr id="12" name="Footer Placeholder 4">
            <a:extLst>
              <a:ext uri="{FF2B5EF4-FFF2-40B4-BE49-F238E27FC236}">
                <a16:creationId xmlns:a16="http://schemas.microsoft.com/office/drawing/2014/main" id="{E249E12A-54B1-FF43-BF62-6ACECA734C11}"/>
              </a:ext>
            </a:extLst>
          </p:cNvPr>
          <p:cNvSpPr>
            <a:spLocks noGrp="1"/>
          </p:cNvSpPr>
          <p:nvPr>
            <p:ph type="ftr" sz="quarter" idx="3"/>
          </p:nvPr>
        </p:nvSpPr>
        <p:spPr>
          <a:xfrm>
            <a:off x="3704573" y="6483042"/>
            <a:ext cx="4392769" cy="254804"/>
          </a:xfrm>
          <a:prstGeom prst="rect">
            <a:avLst/>
          </a:prstGeom>
        </p:spPr>
        <p:txBody>
          <a:bodyPr vert="horz" lIns="0" tIns="0" rIns="0" bIns="0" rtlCol="0" anchor="t" anchorCtr="0"/>
          <a:lstStyle>
            <a:lvl1pPr algn="l">
              <a:defRPr sz="1067">
                <a:solidFill>
                  <a:schemeClr val="tx1"/>
                </a:solidFill>
              </a:defRPr>
            </a:lvl1pPr>
          </a:lstStyle>
          <a:p>
            <a:endParaRPr lang="de-DE" dirty="0"/>
          </a:p>
        </p:txBody>
      </p:sp>
    </p:spTree>
    <p:extLst>
      <p:ext uri="{BB962C8B-B14F-4D97-AF65-F5344CB8AC3E}">
        <p14:creationId xmlns:p14="http://schemas.microsoft.com/office/powerpoint/2010/main" val="1782187628"/>
      </p:ext>
    </p:extLst>
  </p:cSld>
  <p:clrMapOvr>
    <a:masterClrMapping/>
  </p:clrMapOvr>
  <p:extLst>
    <p:ext uri="{DCECCB84-F9BA-43D5-87BE-67443E8EF086}">
      <p15:sldGuideLst xmlns:p15="http://schemas.microsoft.com/office/powerpoint/2012/main">
        <p15:guide id="2" orient="horz" pos="548">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11" name="Titelplatzhalter 1">
            <a:extLst>
              <a:ext uri="{FF2B5EF4-FFF2-40B4-BE49-F238E27FC236}">
                <a16:creationId xmlns:a16="http://schemas.microsoft.com/office/drawing/2014/main" id="{FB2FF375-9F4D-5F4B-83D7-07A015674520}"/>
              </a:ext>
            </a:extLst>
          </p:cNvPr>
          <p:cNvSpPr>
            <a:spLocks noGrp="1"/>
          </p:cNvSpPr>
          <p:nvPr>
            <p:ph type="title"/>
          </p:nvPr>
        </p:nvSpPr>
        <p:spPr>
          <a:xfrm>
            <a:off x="814919" y="1162693"/>
            <a:ext cx="10801349" cy="1086816"/>
          </a:xfrm>
          <a:prstGeom prst="rect">
            <a:avLst/>
          </a:prstGeom>
        </p:spPr>
        <p:txBody>
          <a:bodyPr vert="horz" lIns="0" tIns="0" rIns="0" bIns="0" rtlCol="0" anchor="t" anchorCtr="0">
            <a:noAutofit/>
          </a:bodyPr>
          <a:lstStyle>
            <a:lvl1pPr>
              <a:defRPr sz="3200"/>
            </a:lvl1pPr>
          </a:lstStyle>
          <a:p>
            <a:r>
              <a:rPr lang="de-DE" dirty="0"/>
              <a:t>Mastertitelformat bearbeiten</a:t>
            </a:r>
          </a:p>
        </p:txBody>
      </p:sp>
      <p:sp>
        <p:nvSpPr>
          <p:cNvPr id="14" name="Date Placeholder 3">
            <a:extLst>
              <a:ext uri="{FF2B5EF4-FFF2-40B4-BE49-F238E27FC236}">
                <a16:creationId xmlns:a16="http://schemas.microsoft.com/office/drawing/2014/main" id="{1CD521E2-4EEC-BA47-BAE7-2A261C4A4A92}"/>
              </a:ext>
            </a:extLst>
          </p:cNvPr>
          <p:cNvSpPr>
            <a:spLocks noGrp="1"/>
          </p:cNvSpPr>
          <p:nvPr>
            <p:ph type="dt" sz="half" idx="2"/>
          </p:nvPr>
        </p:nvSpPr>
        <p:spPr>
          <a:xfrm>
            <a:off x="814917" y="6483042"/>
            <a:ext cx="2743200" cy="254804"/>
          </a:xfrm>
          <a:prstGeom prst="rect">
            <a:avLst/>
          </a:prstGeom>
        </p:spPr>
        <p:txBody>
          <a:bodyPr vert="horz" lIns="0" tIns="0" rIns="0" bIns="0" rtlCol="0" anchor="t" anchorCtr="0"/>
          <a:lstStyle>
            <a:lvl1pPr algn="l">
              <a:defRPr sz="1067">
                <a:solidFill>
                  <a:schemeClr val="tx1"/>
                </a:solidFill>
                <a:latin typeface="Arial" panose="020B0604020202020204" pitchFamily="34" charset="0"/>
                <a:cs typeface="Arial" panose="020B0604020202020204" pitchFamily="34" charset="0"/>
              </a:defRPr>
            </a:lvl1pPr>
          </a:lstStyle>
          <a:p>
            <a:fld id="{EFC8BA77-E2E8-6540-9C4F-CD72717460A6}" type="datetime1">
              <a:rPr lang="de-DE" smtClean="0"/>
              <a:pPr/>
              <a:t>21.10.2025</a:t>
            </a:fld>
            <a:endParaRPr lang="de-DE" dirty="0"/>
          </a:p>
        </p:txBody>
      </p:sp>
      <p:sp>
        <p:nvSpPr>
          <p:cNvPr id="15" name="Slide Number Placeholder 5">
            <a:extLst>
              <a:ext uri="{FF2B5EF4-FFF2-40B4-BE49-F238E27FC236}">
                <a16:creationId xmlns:a16="http://schemas.microsoft.com/office/drawing/2014/main" id="{32A22347-17B1-DF49-AADD-45BE708D48C0}"/>
              </a:ext>
            </a:extLst>
          </p:cNvPr>
          <p:cNvSpPr>
            <a:spLocks noGrp="1"/>
          </p:cNvSpPr>
          <p:nvPr>
            <p:ph type="sldNum" sz="quarter" idx="4"/>
          </p:nvPr>
        </p:nvSpPr>
        <p:spPr>
          <a:xfrm>
            <a:off x="8873067" y="6483042"/>
            <a:ext cx="2743200" cy="254804"/>
          </a:xfrm>
          <a:prstGeom prst="rect">
            <a:avLst/>
          </a:prstGeom>
        </p:spPr>
        <p:txBody>
          <a:bodyPr vert="horz" lIns="0" tIns="0" rIns="0" bIns="0" rtlCol="0" anchor="t" anchorCtr="0"/>
          <a:lstStyle>
            <a:lvl1pPr algn="r">
              <a:defRPr sz="1067">
                <a:solidFill>
                  <a:schemeClr val="tx1"/>
                </a:solidFill>
                <a:latin typeface="Arial" panose="020B0604020202020204" pitchFamily="34" charset="0"/>
                <a:cs typeface="Arial" panose="020B0604020202020204" pitchFamily="34" charset="0"/>
              </a:defRPr>
            </a:lvl1pPr>
          </a:lstStyle>
          <a:p>
            <a:fld id="{28389896-F367-714C-8F78-68AC34FA692E}" type="slidenum">
              <a:rPr lang="de-DE" smtClean="0"/>
              <a:pPr/>
              <a:t>‹#›</a:t>
            </a:fld>
            <a:endParaRPr lang="de-DE" dirty="0"/>
          </a:p>
        </p:txBody>
      </p:sp>
      <p:sp>
        <p:nvSpPr>
          <p:cNvPr id="16" name="Footer Placeholder 4">
            <a:extLst>
              <a:ext uri="{FF2B5EF4-FFF2-40B4-BE49-F238E27FC236}">
                <a16:creationId xmlns:a16="http://schemas.microsoft.com/office/drawing/2014/main" id="{261F2B84-AC76-5D44-80E6-BF57E0958279}"/>
              </a:ext>
            </a:extLst>
          </p:cNvPr>
          <p:cNvSpPr>
            <a:spLocks noGrp="1"/>
          </p:cNvSpPr>
          <p:nvPr>
            <p:ph type="ftr" sz="quarter" idx="3"/>
          </p:nvPr>
        </p:nvSpPr>
        <p:spPr>
          <a:xfrm>
            <a:off x="3704573" y="6483042"/>
            <a:ext cx="4392769" cy="254804"/>
          </a:xfrm>
          <a:prstGeom prst="rect">
            <a:avLst/>
          </a:prstGeom>
        </p:spPr>
        <p:txBody>
          <a:bodyPr vert="horz" lIns="0" tIns="0" rIns="0" bIns="0" rtlCol="0" anchor="t" anchorCtr="0"/>
          <a:lstStyle>
            <a:lvl1pPr algn="l">
              <a:defRPr sz="1067">
                <a:solidFill>
                  <a:schemeClr val="tx1"/>
                </a:solidFill>
                <a:latin typeface="Arial" panose="020B0604020202020204" pitchFamily="34" charset="0"/>
                <a:cs typeface="Arial" panose="020B0604020202020204" pitchFamily="34" charset="0"/>
              </a:defRPr>
            </a:lvl1pPr>
          </a:lstStyle>
          <a:p>
            <a:endParaRPr lang="de-DE" dirty="0"/>
          </a:p>
        </p:txBody>
      </p:sp>
      <p:sp>
        <p:nvSpPr>
          <p:cNvPr id="17" name="Inhaltsplatzhalter 2">
            <a:extLst>
              <a:ext uri="{FF2B5EF4-FFF2-40B4-BE49-F238E27FC236}">
                <a16:creationId xmlns:a16="http://schemas.microsoft.com/office/drawing/2014/main" id="{3F73DB3E-0D54-F74B-9272-8056FD8D22DA}"/>
              </a:ext>
            </a:extLst>
          </p:cNvPr>
          <p:cNvSpPr>
            <a:spLocks noGrp="1"/>
          </p:cNvSpPr>
          <p:nvPr>
            <p:ph idx="1" hasCustomPrompt="1"/>
          </p:nvPr>
        </p:nvSpPr>
        <p:spPr>
          <a:xfrm>
            <a:off x="814919" y="2591550"/>
            <a:ext cx="10801349" cy="3487279"/>
          </a:xfrm>
        </p:spPr>
        <p:txBody>
          <a:bodyPr numCol="2" spcCol="180000">
            <a:noAutofit/>
          </a:bodyPr>
          <a:lstStyle>
            <a:lvl1pPr>
              <a:lnSpc>
                <a:spcPct val="120000"/>
              </a:lnSpc>
              <a:defRPr/>
            </a:lvl1pPr>
          </a:lstStyle>
          <a:p>
            <a:r>
              <a:rPr lang="de-DE" dirty="0"/>
              <a:t>Mastertextformat 2 </a:t>
            </a:r>
            <a:r>
              <a:rPr lang="de-DE" dirty="0" err="1"/>
              <a:t>columns</a:t>
            </a:r>
            <a:endParaRPr lang="de-DE" dirty="0"/>
          </a:p>
        </p:txBody>
      </p:sp>
    </p:spTree>
    <p:extLst>
      <p:ext uri="{BB962C8B-B14F-4D97-AF65-F5344CB8AC3E}">
        <p14:creationId xmlns:p14="http://schemas.microsoft.com/office/powerpoint/2010/main" val="8548426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9" name="Titelplatzhalter 1">
            <a:extLst>
              <a:ext uri="{FF2B5EF4-FFF2-40B4-BE49-F238E27FC236}">
                <a16:creationId xmlns:a16="http://schemas.microsoft.com/office/drawing/2014/main" id="{2882B046-86E4-284E-9823-9D0C5441E369}"/>
              </a:ext>
            </a:extLst>
          </p:cNvPr>
          <p:cNvSpPr>
            <a:spLocks noGrp="1"/>
          </p:cNvSpPr>
          <p:nvPr>
            <p:ph type="title"/>
          </p:nvPr>
        </p:nvSpPr>
        <p:spPr>
          <a:xfrm>
            <a:off x="814919" y="1162693"/>
            <a:ext cx="10801349" cy="1086816"/>
          </a:xfrm>
          <a:prstGeom prst="rect">
            <a:avLst/>
          </a:prstGeom>
        </p:spPr>
        <p:txBody>
          <a:bodyPr vert="horz" lIns="0" tIns="0" rIns="0" bIns="0" rtlCol="0" anchor="t" anchorCtr="0">
            <a:noAutofit/>
          </a:bodyPr>
          <a:lstStyle>
            <a:lvl1pPr>
              <a:defRPr sz="3200"/>
            </a:lvl1pPr>
          </a:lstStyle>
          <a:p>
            <a:r>
              <a:rPr lang="de-DE" dirty="0"/>
              <a:t>Mastertitelformat bearbeiten</a:t>
            </a:r>
          </a:p>
        </p:txBody>
      </p:sp>
      <p:sp>
        <p:nvSpPr>
          <p:cNvPr id="12" name="Date Placeholder 3">
            <a:extLst>
              <a:ext uri="{FF2B5EF4-FFF2-40B4-BE49-F238E27FC236}">
                <a16:creationId xmlns:a16="http://schemas.microsoft.com/office/drawing/2014/main" id="{6EDDF3AE-E573-4B44-BCA0-23BFFED5AD7D}"/>
              </a:ext>
            </a:extLst>
          </p:cNvPr>
          <p:cNvSpPr>
            <a:spLocks noGrp="1"/>
          </p:cNvSpPr>
          <p:nvPr>
            <p:ph type="dt" sz="half" idx="2"/>
          </p:nvPr>
        </p:nvSpPr>
        <p:spPr>
          <a:xfrm>
            <a:off x="814917" y="6483042"/>
            <a:ext cx="2743200" cy="254804"/>
          </a:xfrm>
          <a:prstGeom prst="rect">
            <a:avLst/>
          </a:prstGeom>
        </p:spPr>
        <p:txBody>
          <a:bodyPr vert="horz" lIns="0" tIns="0" rIns="0" bIns="0" rtlCol="0" anchor="t" anchorCtr="0"/>
          <a:lstStyle>
            <a:lvl1pPr algn="l">
              <a:defRPr sz="1067">
                <a:solidFill>
                  <a:schemeClr val="tx1"/>
                </a:solidFill>
                <a:latin typeface="Arial" panose="020B0604020202020204" pitchFamily="34" charset="0"/>
                <a:cs typeface="Arial" panose="020B0604020202020204" pitchFamily="34" charset="0"/>
              </a:defRPr>
            </a:lvl1pPr>
          </a:lstStyle>
          <a:p>
            <a:fld id="{EFC8BA77-E2E8-6540-9C4F-CD72717460A6}" type="datetime1">
              <a:rPr lang="de-DE" smtClean="0"/>
              <a:pPr/>
              <a:t>21.10.2025</a:t>
            </a:fld>
            <a:endParaRPr lang="de-DE" dirty="0"/>
          </a:p>
        </p:txBody>
      </p:sp>
      <p:sp>
        <p:nvSpPr>
          <p:cNvPr id="13" name="Slide Number Placeholder 5">
            <a:extLst>
              <a:ext uri="{FF2B5EF4-FFF2-40B4-BE49-F238E27FC236}">
                <a16:creationId xmlns:a16="http://schemas.microsoft.com/office/drawing/2014/main" id="{AABB3E6F-7F90-064B-8C59-F7DDFE3E455C}"/>
              </a:ext>
            </a:extLst>
          </p:cNvPr>
          <p:cNvSpPr>
            <a:spLocks noGrp="1"/>
          </p:cNvSpPr>
          <p:nvPr>
            <p:ph type="sldNum" sz="quarter" idx="4"/>
          </p:nvPr>
        </p:nvSpPr>
        <p:spPr>
          <a:xfrm>
            <a:off x="8873067" y="6483042"/>
            <a:ext cx="2743200" cy="254804"/>
          </a:xfrm>
          <a:prstGeom prst="rect">
            <a:avLst/>
          </a:prstGeom>
        </p:spPr>
        <p:txBody>
          <a:bodyPr vert="horz" lIns="0" tIns="0" rIns="0" bIns="0" rtlCol="0" anchor="t" anchorCtr="0"/>
          <a:lstStyle>
            <a:lvl1pPr algn="r">
              <a:defRPr sz="1067">
                <a:solidFill>
                  <a:schemeClr val="tx1"/>
                </a:solidFill>
                <a:latin typeface="Arial" panose="020B0604020202020204" pitchFamily="34" charset="0"/>
                <a:cs typeface="Arial" panose="020B0604020202020204" pitchFamily="34" charset="0"/>
              </a:defRPr>
            </a:lvl1pPr>
          </a:lstStyle>
          <a:p>
            <a:fld id="{28389896-F367-714C-8F78-68AC34FA692E}" type="slidenum">
              <a:rPr lang="de-DE" smtClean="0"/>
              <a:pPr/>
              <a:t>‹#›</a:t>
            </a:fld>
            <a:endParaRPr lang="de-DE" dirty="0"/>
          </a:p>
        </p:txBody>
      </p:sp>
      <p:sp>
        <p:nvSpPr>
          <p:cNvPr id="14" name="Footer Placeholder 4">
            <a:extLst>
              <a:ext uri="{FF2B5EF4-FFF2-40B4-BE49-F238E27FC236}">
                <a16:creationId xmlns:a16="http://schemas.microsoft.com/office/drawing/2014/main" id="{D075CC7F-2479-2D4C-9DC3-05EC7327005F}"/>
              </a:ext>
            </a:extLst>
          </p:cNvPr>
          <p:cNvSpPr>
            <a:spLocks noGrp="1"/>
          </p:cNvSpPr>
          <p:nvPr>
            <p:ph type="ftr" sz="quarter" idx="3"/>
          </p:nvPr>
        </p:nvSpPr>
        <p:spPr>
          <a:xfrm>
            <a:off x="3704573" y="6483042"/>
            <a:ext cx="4392769" cy="254804"/>
          </a:xfrm>
          <a:prstGeom prst="rect">
            <a:avLst/>
          </a:prstGeom>
        </p:spPr>
        <p:txBody>
          <a:bodyPr vert="horz" lIns="0" tIns="0" rIns="0" bIns="0" rtlCol="0" anchor="t" anchorCtr="0"/>
          <a:lstStyle>
            <a:lvl1pPr algn="l">
              <a:defRPr sz="1067">
                <a:solidFill>
                  <a:schemeClr val="tx1"/>
                </a:solidFill>
              </a:defRPr>
            </a:lvl1pPr>
          </a:lstStyle>
          <a:p>
            <a:endParaRPr lang="de-DE" dirty="0"/>
          </a:p>
        </p:txBody>
      </p:sp>
      <p:sp>
        <p:nvSpPr>
          <p:cNvPr id="15" name="Inhaltsplatzhalter 2">
            <a:extLst>
              <a:ext uri="{FF2B5EF4-FFF2-40B4-BE49-F238E27FC236}">
                <a16:creationId xmlns:a16="http://schemas.microsoft.com/office/drawing/2014/main" id="{A80B860A-05E1-9940-ACB1-385CEA81AA98}"/>
              </a:ext>
            </a:extLst>
          </p:cNvPr>
          <p:cNvSpPr>
            <a:spLocks noGrp="1"/>
          </p:cNvSpPr>
          <p:nvPr>
            <p:ph idx="1" hasCustomPrompt="1"/>
          </p:nvPr>
        </p:nvSpPr>
        <p:spPr>
          <a:xfrm>
            <a:off x="814919" y="2591550"/>
            <a:ext cx="10801349" cy="3487279"/>
          </a:xfrm>
        </p:spPr>
        <p:txBody>
          <a:bodyPr numCol="3" spcCol="180000">
            <a:noAutofit/>
          </a:bodyPr>
          <a:lstStyle>
            <a:lvl1pPr>
              <a:lnSpc>
                <a:spcPct val="120000"/>
              </a:lnSpc>
              <a:defRPr/>
            </a:lvl1pPr>
          </a:lstStyle>
          <a:p>
            <a:r>
              <a:rPr lang="de-DE" dirty="0"/>
              <a:t>Mastertextformat bearbeiten 3 Columns</a:t>
            </a:r>
          </a:p>
        </p:txBody>
      </p:sp>
    </p:spTree>
    <p:extLst>
      <p:ext uri="{BB962C8B-B14F-4D97-AF65-F5344CB8AC3E}">
        <p14:creationId xmlns:p14="http://schemas.microsoft.com/office/powerpoint/2010/main" val="36746144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1EBBC887-7CCD-8F48-A15D-7EBCF7167F8A}"/>
              </a:ext>
            </a:extLst>
          </p:cNvPr>
          <p:cNvSpPr>
            <a:spLocks noGrp="1"/>
          </p:cNvSpPr>
          <p:nvPr>
            <p:ph type="title"/>
          </p:nvPr>
        </p:nvSpPr>
        <p:spPr>
          <a:xfrm>
            <a:off x="814919" y="1162693"/>
            <a:ext cx="10801349" cy="1086816"/>
          </a:xfrm>
        </p:spPr>
        <p:txBody>
          <a:bodyPr/>
          <a:lstStyle>
            <a:lvl1pPr>
              <a:defRPr sz="3200"/>
            </a:lvl1pPr>
          </a:lstStyle>
          <a:p>
            <a:r>
              <a:rPr lang="de-DE" dirty="0"/>
              <a:t>Mastertitelformat bearbeiten</a:t>
            </a:r>
          </a:p>
        </p:txBody>
      </p:sp>
      <p:sp>
        <p:nvSpPr>
          <p:cNvPr id="10" name="Date Placeholder 3">
            <a:extLst>
              <a:ext uri="{FF2B5EF4-FFF2-40B4-BE49-F238E27FC236}">
                <a16:creationId xmlns:a16="http://schemas.microsoft.com/office/drawing/2014/main" id="{3D909666-8D90-894D-A5A2-587DE2C92802}"/>
              </a:ext>
            </a:extLst>
          </p:cNvPr>
          <p:cNvSpPr>
            <a:spLocks noGrp="1"/>
          </p:cNvSpPr>
          <p:nvPr>
            <p:ph type="dt" sz="half" idx="2"/>
          </p:nvPr>
        </p:nvSpPr>
        <p:spPr>
          <a:xfrm>
            <a:off x="814917" y="6483042"/>
            <a:ext cx="2743200" cy="254804"/>
          </a:xfrm>
          <a:prstGeom prst="rect">
            <a:avLst/>
          </a:prstGeom>
        </p:spPr>
        <p:txBody>
          <a:bodyPr vert="horz" lIns="0" tIns="0" rIns="0" bIns="0" rtlCol="0" anchor="t" anchorCtr="0"/>
          <a:lstStyle>
            <a:lvl1pPr algn="l">
              <a:defRPr sz="1067">
                <a:solidFill>
                  <a:schemeClr val="tx1"/>
                </a:solidFill>
                <a:latin typeface="Arial" panose="020B0604020202020204" pitchFamily="34" charset="0"/>
                <a:cs typeface="Arial" panose="020B0604020202020204" pitchFamily="34" charset="0"/>
              </a:defRPr>
            </a:lvl1pPr>
          </a:lstStyle>
          <a:p>
            <a:fld id="{EFC8BA77-E2E8-6540-9C4F-CD72717460A6}" type="datetime1">
              <a:rPr lang="de-DE" smtClean="0"/>
              <a:pPr/>
              <a:t>21.10.2025</a:t>
            </a:fld>
            <a:endParaRPr lang="de-DE" dirty="0"/>
          </a:p>
        </p:txBody>
      </p:sp>
      <p:sp>
        <p:nvSpPr>
          <p:cNvPr id="11" name="Slide Number Placeholder 5">
            <a:extLst>
              <a:ext uri="{FF2B5EF4-FFF2-40B4-BE49-F238E27FC236}">
                <a16:creationId xmlns:a16="http://schemas.microsoft.com/office/drawing/2014/main" id="{16E72B4B-2C3B-144B-95EB-01FBE99376AB}"/>
              </a:ext>
            </a:extLst>
          </p:cNvPr>
          <p:cNvSpPr>
            <a:spLocks noGrp="1"/>
          </p:cNvSpPr>
          <p:nvPr>
            <p:ph type="sldNum" sz="quarter" idx="4"/>
          </p:nvPr>
        </p:nvSpPr>
        <p:spPr>
          <a:xfrm>
            <a:off x="8873067" y="6483042"/>
            <a:ext cx="2743200" cy="254804"/>
          </a:xfrm>
          <a:prstGeom prst="rect">
            <a:avLst/>
          </a:prstGeom>
        </p:spPr>
        <p:txBody>
          <a:bodyPr vert="horz" lIns="0" tIns="0" rIns="0" bIns="0" rtlCol="0" anchor="t" anchorCtr="0"/>
          <a:lstStyle>
            <a:lvl1pPr algn="r">
              <a:defRPr sz="1067">
                <a:solidFill>
                  <a:schemeClr val="tx1"/>
                </a:solidFill>
                <a:latin typeface="Arial" panose="020B0604020202020204" pitchFamily="34" charset="0"/>
                <a:cs typeface="Arial" panose="020B0604020202020204" pitchFamily="34" charset="0"/>
              </a:defRPr>
            </a:lvl1pPr>
          </a:lstStyle>
          <a:p>
            <a:fld id="{28389896-F367-714C-8F78-68AC34FA692E}" type="slidenum">
              <a:rPr lang="de-DE" smtClean="0"/>
              <a:pPr/>
              <a:t>‹#›</a:t>
            </a:fld>
            <a:endParaRPr lang="de-DE" dirty="0"/>
          </a:p>
        </p:txBody>
      </p:sp>
      <p:sp>
        <p:nvSpPr>
          <p:cNvPr id="12" name="Footer Placeholder 4">
            <a:extLst>
              <a:ext uri="{FF2B5EF4-FFF2-40B4-BE49-F238E27FC236}">
                <a16:creationId xmlns:a16="http://schemas.microsoft.com/office/drawing/2014/main" id="{2325AA61-4759-5A49-835F-D5A0B32787F7}"/>
              </a:ext>
            </a:extLst>
          </p:cNvPr>
          <p:cNvSpPr>
            <a:spLocks noGrp="1"/>
          </p:cNvSpPr>
          <p:nvPr>
            <p:ph type="ftr" sz="quarter" idx="3"/>
          </p:nvPr>
        </p:nvSpPr>
        <p:spPr>
          <a:xfrm>
            <a:off x="3704573" y="6483042"/>
            <a:ext cx="4392769" cy="254804"/>
          </a:xfrm>
          <a:prstGeom prst="rect">
            <a:avLst/>
          </a:prstGeom>
        </p:spPr>
        <p:txBody>
          <a:bodyPr vert="horz" lIns="0" tIns="0" rIns="0" bIns="0" rtlCol="0" anchor="t" anchorCtr="0"/>
          <a:lstStyle>
            <a:lvl1pPr algn="l">
              <a:defRPr sz="1067">
                <a:solidFill>
                  <a:schemeClr val="tx1"/>
                </a:solidFill>
              </a:defRPr>
            </a:lvl1pPr>
          </a:lstStyle>
          <a:p>
            <a:endParaRPr lang="de-DE" dirty="0"/>
          </a:p>
        </p:txBody>
      </p:sp>
    </p:spTree>
    <p:extLst>
      <p:ext uri="{BB962C8B-B14F-4D97-AF65-F5344CB8AC3E}">
        <p14:creationId xmlns:p14="http://schemas.microsoft.com/office/powerpoint/2010/main" val="12680334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11" name="Date Placeholder 3">
            <a:extLst>
              <a:ext uri="{FF2B5EF4-FFF2-40B4-BE49-F238E27FC236}">
                <a16:creationId xmlns:a16="http://schemas.microsoft.com/office/drawing/2014/main" id="{58FB0771-5E4C-CA43-9A54-3EAA277EAEA5}"/>
              </a:ext>
            </a:extLst>
          </p:cNvPr>
          <p:cNvSpPr>
            <a:spLocks noGrp="1"/>
          </p:cNvSpPr>
          <p:nvPr>
            <p:ph type="dt" sz="half" idx="2"/>
          </p:nvPr>
        </p:nvSpPr>
        <p:spPr>
          <a:xfrm>
            <a:off x="814917" y="6483042"/>
            <a:ext cx="2743200" cy="254804"/>
          </a:xfrm>
          <a:prstGeom prst="rect">
            <a:avLst/>
          </a:prstGeom>
        </p:spPr>
        <p:txBody>
          <a:bodyPr vert="horz" lIns="0" tIns="0" rIns="0" bIns="0" rtlCol="0" anchor="t" anchorCtr="0"/>
          <a:lstStyle>
            <a:lvl1pPr algn="l">
              <a:defRPr sz="1067">
                <a:solidFill>
                  <a:schemeClr val="tx1"/>
                </a:solidFill>
                <a:latin typeface="Arial" panose="020B0604020202020204" pitchFamily="34" charset="0"/>
                <a:cs typeface="Arial" panose="020B0604020202020204" pitchFamily="34" charset="0"/>
              </a:defRPr>
            </a:lvl1pPr>
          </a:lstStyle>
          <a:p>
            <a:fld id="{EFC8BA77-E2E8-6540-9C4F-CD72717460A6}" type="datetime1">
              <a:rPr lang="de-DE" smtClean="0"/>
              <a:pPr/>
              <a:t>21.10.2025</a:t>
            </a:fld>
            <a:endParaRPr lang="de-DE" dirty="0"/>
          </a:p>
        </p:txBody>
      </p:sp>
      <p:sp>
        <p:nvSpPr>
          <p:cNvPr id="12" name="Slide Number Placeholder 5">
            <a:extLst>
              <a:ext uri="{FF2B5EF4-FFF2-40B4-BE49-F238E27FC236}">
                <a16:creationId xmlns:a16="http://schemas.microsoft.com/office/drawing/2014/main" id="{CB71E10C-B0B9-E641-A82C-6D9E7B1C102E}"/>
              </a:ext>
            </a:extLst>
          </p:cNvPr>
          <p:cNvSpPr>
            <a:spLocks noGrp="1"/>
          </p:cNvSpPr>
          <p:nvPr>
            <p:ph type="sldNum" sz="quarter" idx="4"/>
          </p:nvPr>
        </p:nvSpPr>
        <p:spPr>
          <a:xfrm>
            <a:off x="8873067" y="6483042"/>
            <a:ext cx="2743200" cy="254804"/>
          </a:xfrm>
          <a:prstGeom prst="rect">
            <a:avLst/>
          </a:prstGeom>
        </p:spPr>
        <p:txBody>
          <a:bodyPr vert="horz" lIns="0" tIns="0" rIns="0" bIns="0" rtlCol="0" anchor="t" anchorCtr="0"/>
          <a:lstStyle>
            <a:lvl1pPr algn="r">
              <a:defRPr sz="1067">
                <a:solidFill>
                  <a:schemeClr val="tx1"/>
                </a:solidFill>
                <a:latin typeface="Arial" panose="020B0604020202020204" pitchFamily="34" charset="0"/>
                <a:cs typeface="Arial" panose="020B0604020202020204" pitchFamily="34" charset="0"/>
              </a:defRPr>
            </a:lvl1pPr>
          </a:lstStyle>
          <a:p>
            <a:fld id="{28389896-F367-714C-8F78-68AC34FA692E}" type="slidenum">
              <a:rPr lang="de-DE" smtClean="0"/>
              <a:pPr/>
              <a:t>‹#›</a:t>
            </a:fld>
            <a:endParaRPr lang="de-DE" dirty="0"/>
          </a:p>
        </p:txBody>
      </p:sp>
      <p:sp>
        <p:nvSpPr>
          <p:cNvPr id="13" name="Footer Placeholder 4">
            <a:extLst>
              <a:ext uri="{FF2B5EF4-FFF2-40B4-BE49-F238E27FC236}">
                <a16:creationId xmlns:a16="http://schemas.microsoft.com/office/drawing/2014/main" id="{97CE2324-CB30-8D47-95A2-E33D424ECEE0}"/>
              </a:ext>
            </a:extLst>
          </p:cNvPr>
          <p:cNvSpPr>
            <a:spLocks noGrp="1"/>
          </p:cNvSpPr>
          <p:nvPr>
            <p:ph type="ftr" sz="quarter" idx="3"/>
          </p:nvPr>
        </p:nvSpPr>
        <p:spPr>
          <a:xfrm>
            <a:off x="3704573" y="6483042"/>
            <a:ext cx="4392769" cy="254804"/>
          </a:xfrm>
          <a:prstGeom prst="rect">
            <a:avLst/>
          </a:prstGeom>
        </p:spPr>
        <p:txBody>
          <a:bodyPr vert="horz" lIns="0" tIns="0" rIns="0" bIns="0" rtlCol="0" anchor="t" anchorCtr="0"/>
          <a:lstStyle>
            <a:lvl1pPr algn="l">
              <a:defRPr sz="1067">
                <a:solidFill>
                  <a:schemeClr val="tx1"/>
                </a:solidFill>
              </a:defRPr>
            </a:lvl1pPr>
          </a:lstStyle>
          <a:p>
            <a:endParaRPr lang="de-DE" dirty="0"/>
          </a:p>
        </p:txBody>
      </p:sp>
    </p:spTree>
    <p:extLst>
      <p:ext uri="{BB962C8B-B14F-4D97-AF65-F5344CB8AC3E}">
        <p14:creationId xmlns:p14="http://schemas.microsoft.com/office/powerpoint/2010/main" val="19235893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44C55-3458-020B-C2F3-14514A1ACDB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b-NO"/>
          </a:p>
        </p:txBody>
      </p:sp>
      <p:sp>
        <p:nvSpPr>
          <p:cNvPr id="3" name="Subtitle 2">
            <a:extLst>
              <a:ext uri="{FF2B5EF4-FFF2-40B4-BE49-F238E27FC236}">
                <a16:creationId xmlns:a16="http://schemas.microsoft.com/office/drawing/2014/main" id="{10C3865D-13A3-3572-35BC-20B30BFE85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b-NO"/>
          </a:p>
        </p:txBody>
      </p:sp>
      <p:sp>
        <p:nvSpPr>
          <p:cNvPr id="4" name="Date Placeholder 3">
            <a:extLst>
              <a:ext uri="{FF2B5EF4-FFF2-40B4-BE49-F238E27FC236}">
                <a16:creationId xmlns:a16="http://schemas.microsoft.com/office/drawing/2014/main" id="{EF9F8C9A-7970-6054-AAC9-D74644288AF6}"/>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5" name="Footer Placeholder 4">
            <a:extLst>
              <a:ext uri="{FF2B5EF4-FFF2-40B4-BE49-F238E27FC236}">
                <a16:creationId xmlns:a16="http://schemas.microsoft.com/office/drawing/2014/main" id="{550F4951-4748-39AB-3D78-5CDB2AF18407}"/>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E476C008-5F4D-B735-BA51-44039CF3250C}"/>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3997658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ogo on white bg">
    <p:bg>
      <p:bgPr>
        <a:solidFill>
          <a:schemeClr val="bg1"/>
        </a:solidFill>
        <a:effectLst/>
      </p:bgPr>
    </p:bg>
    <p:spTree>
      <p:nvGrpSpPr>
        <p:cNvPr id="1" name=""/>
        <p:cNvGrpSpPr/>
        <p:nvPr/>
      </p:nvGrpSpPr>
      <p:grpSpPr>
        <a:xfrm>
          <a:off x="0" y="0"/>
          <a:ext cx="0" cy="0"/>
          <a:chOff x="0" y="0"/>
          <a:chExt cx="0" cy="0"/>
        </a:xfrm>
      </p:grpSpPr>
      <p:pic>
        <p:nvPicPr>
          <p:cNvPr id="4" name="Bilde 3" descr="Et bilde som inneholder tekst, Grafikk, Font, grafisk design&#10;&#10;Automatisk generert beskrivelse">
            <a:extLst>
              <a:ext uri="{FF2B5EF4-FFF2-40B4-BE49-F238E27FC236}">
                <a16:creationId xmlns:a16="http://schemas.microsoft.com/office/drawing/2014/main" id="{E3233CDD-33E6-09A2-8E0E-C50DEB9A411D}"/>
              </a:ext>
            </a:extLst>
          </p:cNvPr>
          <p:cNvPicPr>
            <a:picLocks noChangeAspect="1"/>
          </p:cNvPicPr>
          <p:nvPr userDrawn="1"/>
        </p:nvPicPr>
        <p:blipFill>
          <a:blip r:embed="rId2"/>
          <a:stretch>
            <a:fillRect/>
          </a:stretch>
        </p:blipFill>
        <p:spPr>
          <a:xfrm>
            <a:off x="3732331" y="2311400"/>
            <a:ext cx="4305300" cy="2235200"/>
          </a:xfrm>
          <a:prstGeom prst="rect">
            <a:avLst/>
          </a:prstGeom>
        </p:spPr>
      </p:pic>
      <p:pic>
        <p:nvPicPr>
          <p:cNvPr id="3" name="Bilde 2">
            <a:extLst>
              <a:ext uri="{FF2B5EF4-FFF2-40B4-BE49-F238E27FC236}">
                <a16:creationId xmlns:a16="http://schemas.microsoft.com/office/drawing/2014/main" id="{8EC9F8EC-A330-44CD-44E3-C0C9A3294C5B}"/>
              </a:ext>
            </a:extLst>
          </p:cNvPr>
          <p:cNvPicPr>
            <a:picLocks noChangeAspect="1"/>
          </p:cNvPicPr>
          <p:nvPr userDrawn="1"/>
        </p:nvPicPr>
        <p:blipFill>
          <a:blip r:embed="rId3"/>
          <a:stretch>
            <a:fillRect/>
          </a:stretch>
        </p:blipFill>
        <p:spPr>
          <a:xfrm>
            <a:off x="351686" y="6063176"/>
            <a:ext cx="3380645" cy="344659"/>
          </a:xfrm>
          <a:prstGeom prst="rect">
            <a:avLst/>
          </a:prstGeom>
        </p:spPr>
      </p:pic>
    </p:spTree>
    <p:extLst>
      <p:ext uri="{BB962C8B-B14F-4D97-AF65-F5344CB8AC3E}">
        <p14:creationId xmlns:p14="http://schemas.microsoft.com/office/powerpoint/2010/main" val="11350576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0456A-BA84-C4C0-07C6-AF3C9F79DC21}"/>
              </a:ext>
            </a:extLst>
          </p:cNvPr>
          <p:cNvSpPr>
            <a:spLocks noGrp="1"/>
          </p:cNvSpPr>
          <p:nvPr>
            <p:ph type="title"/>
          </p:nvPr>
        </p:nvSpPr>
        <p:spPr/>
        <p:txBody>
          <a:bodyPr/>
          <a:lstStyle/>
          <a:p>
            <a:r>
              <a:rPr lang="en-US"/>
              <a:t>Click to edit Master title style</a:t>
            </a:r>
            <a:endParaRPr lang="nb-NO"/>
          </a:p>
        </p:txBody>
      </p:sp>
      <p:sp>
        <p:nvSpPr>
          <p:cNvPr id="3" name="Content Placeholder 2">
            <a:extLst>
              <a:ext uri="{FF2B5EF4-FFF2-40B4-BE49-F238E27FC236}">
                <a16:creationId xmlns:a16="http://schemas.microsoft.com/office/drawing/2014/main" id="{199C7EF7-FC02-DA7E-1378-D91588FA6B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2CD72EFE-B9AE-32B6-1744-0CE884415109}"/>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5" name="Footer Placeholder 4">
            <a:extLst>
              <a:ext uri="{FF2B5EF4-FFF2-40B4-BE49-F238E27FC236}">
                <a16:creationId xmlns:a16="http://schemas.microsoft.com/office/drawing/2014/main" id="{44CC4AD0-5461-2BD5-DF72-6A30EAEDCCA2}"/>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81A62393-C740-7FB2-364B-963007479CB6}"/>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16159909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ECF57-5579-7AE2-46BA-3838C104283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b-NO"/>
          </a:p>
        </p:txBody>
      </p:sp>
      <p:sp>
        <p:nvSpPr>
          <p:cNvPr id="3" name="Text Placeholder 2">
            <a:extLst>
              <a:ext uri="{FF2B5EF4-FFF2-40B4-BE49-F238E27FC236}">
                <a16:creationId xmlns:a16="http://schemas.microsoft.com/office/drawing/2014/main" id="{96722902-2475-137D-4219-30C0EC4125D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C366474-1993-EC62-209A-96C4479FD013}"/>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5" name="Footer Placeholder 4">
            <a:extLst>
              <a:ext uri="{FF2B5EF4-FFF2-40B4-BE49-F238E27FC236}">
                <a16:creationId xmlns:a16="http://schemas.microsoft.com/office/drawing/2014/main" id="{CFC1CC16-3A77-3D8E-8271-A90418A70664}"/>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439535DA-1407-F80A-C2BA-DF9FC0481CBF}"/>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12877564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C86E6-BE63-AC3F-6B05-D10F23303DA0}"/>
              </a:ext>
            </a:extLst>
          </p:cNvPr>
          <p:cNvSpPr>
            <a:spLocks noGrp="1"/>
          </p:cNvSpPr>
          <p:nvPr>
            <p:ph type="title"/>
          </p:nvPr>
        </p:nvSpPr>
        <p:spPr/>
        <p:txBody>
          <a:bodyPr/>
          <a:lstStyle/>
          <a:p>
            <a:r>
              <a:rPr lang="en-US"/>
              <a:t>Click to edit Master title style</a:t>
            </a:r>
            <a:endParaRPr lang="nb-NO"/>
          </a:p>
        </p:txBody>
      </p:sp>
      <p:sp>
        <p:nvSpPr>
          <p:cNvPr id="3" name="Content Placeholder 2">
            <a:extLst>
              <a:ext uri="{FF2B5EF4-FFF2-40B4-BE49-F238E27FC236}">
                <a16:creationId xmlns:a16="http://schemas.microsoft.com/office/drawing/2014/main" id="{F71B7223-32D8-9EC2-3D8B-82559FB96B7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Content Placeholder 3">
            <a:extLst>
              <a:ext uri="{FF2B5EF4-FFF2-40B4-BE49-F238E27FC236}">
                <a16:creationId xmlns:a16="http://schemas.microsoft.com/office/drawing/2014/main" id="{6CF96ED7-6771-3243-C79A-98C6B8FA59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Date Placeholder 4">
            <a:extLst>
              <a:ext uri="{FF2B5EF4-FFF2-40B4-BE49-F238E27FC236}">
                <a16:creationId xmlns:a16="http://schemas.microsoft.com/office/drawing/2014/main" id="{73E90B0B-AFF5-75A8-D7DA-D1611AF80582}"/>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6" name="Footer Placeholder 5">
            <a:extLst>
              <a:ext uri="{FF2B5EF4-FFF2-40B4-BE49-F238E27FC236}">
                <a16:creationId xmlns:a16="http://schemas.microsoft.com/office/drawing/2014/main" id="{568B879A-A906-C7E9-0947-3DD6E41915E5}"/>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a16="http://schemas.microsoft.com/office/drawing/2014/main" id="{8D05B674-A20B-267F-E5BA-DA8C0A5B66D9}"/>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42774198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4D563-A902-D2D8-8CD6-E42F16EA00CC}"/>
              </a:ext>
            </a:extLst>
          </p:cNvPr>
          <p:cNvSpPr>
            <a:spLocks noGrp="1"/>
          </p:cNvSpPr>
          <p:nvPr>
            <p:ph type="title"/>
          </p:nvPr>
        </p:nvSpPr>
        <p:spPr>
          <a:xfrm>
            <a:off x="839788" y="365125"/>
            <a:ext cx="10515600" cy="1325563"/>
          </a:xfrm>
        </p:spPr>
        <p:txBody>
          <a:bodyPr/>
          <a:lstStyle/>
          <a:p>
            <a:r>
              <a:rPr lang="en-US"/>
              <a:t>Click to edit Master title style</a:t>
            </a:r>
            <a:endParaRPr lang="nb-NO"/>
          </a:p>
        </p:txBody>
      </p:sp>
      <p:sp>
        <p:nvSpPr>
          <p:cNvPr id="3" name="Text Placeholder 2">
            <a:extLst>
              <a:ext uri="{FF2B5EF4-FFF2-40B4-BE49-F238E27FC236}">
                <a16:creationId xmlns:a16="http://schemas.microsoft.com/office/drawing/2014/main" id="{DA28415C-8A0C-D837-E132-5D034F9A51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049EA1-9608-9367-3025-7821F6599E1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Text Placeholder 4">
            <a:extLst>
              <a:ext uri="{FF2B5EF4-FFF2-40B4-BE49-F238E27FC236}">
                <a16:creationId xmlns:a16="http://schemas.microsoft.com/office/drawing/2014/main" id="{70CFDFA3-5606-FB26-25CB-2F75924B7D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C41686-B112-7607-CB4E-6CD5CF91A0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7" name="Date Placeholder 6">
            <a:extLst>
              <a:ext uri="{FF2B5EF4-FFF2-40B4-BE49-F238E27FC236}">
                <a16:creationId xmlns:a16="http://schemas.microsoft.com/office/drawing/2014/main" id="{4F1691B8-7AC2-B358-AB8F-89373851AB5A}"/>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8" name="Footer Placeholder 7">
            <a:extLst>
              <a:ext uri="{FF2B5EF4-FFF2-40B4-BE49-F238E27FC236}">
                <a16:creationId xmlns:a16="http://schemas.microsoft.com/office/drawing/2014/main" id="{B3F3D0EF-0D3C-1517-1528-7BAFE1FCA352}"/>
              </a:ext>
            </a:extLst>
          </p:cNvPr>
          <p:cNvSpPr>
            <a:spLocks noGrp="1"/>
          </p:cNvSpPr>
          <p:nvPr>
            <p:ph type="ftr" sz="quarter" idx="11"/>
          </p:nvPr>
        </p:nvSpPr>
        <p:spPr/>
        <p:txBody>
          <a:bodyPr/>
          <a:lstStyle/>
          <a:p>
            <a:endParaRPr lang="nb-NO"/>
          </a:p>
        </p:txBody>
      </p:sp>
      <p:sp>
        <p:nvSpPr>
          <p:cNvPr id="9" name="Slide Number Placeholder 8">
            <a:extLst>
              <a:ext uri="{FF2B5EF4-FFF2-40B4-BE49-F238E27FC236}">
                <a16:creationId xmlns:a16="http://schemas.microsoft.com/office/drawing/2014/main" id="{30C479A7-FB6D-62AE-8554-17B4EAF0D5E5}"/>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8246387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26E5-915B-0E0B-A78C-4D093C026191}"/>
              </a:ext>
            </a:extLst>
          </p:cNvPr>
          <p:cNvSpPr>
            <a:spLocks noGrp="1"/>
          </p:cNvSpPr>
          <p:nvPr>
            <p:ph type="title"/>
          </p:nvPr>
        </p:nvSpPr>
        <p:spPr/>
        <p:txBody>
          <a:bodyPr/>
          <a:lstStyle/>
          <a:p>
            <a:r>
              <a:rPr lang="en-US"/>
              <a:t>Click to edit Master title style</a:t>
            </a:r>
            <a:endParaRPr lang="nb-NO"/>
          </a:p>
        </p:txBody>
      </p:sp>
      <p:sp>
        <p:nvSpPr>
          <p:cNvPr id="3" name="Date Placeholder 2">
            <a:extLst>
              <a:ext uri="{FF2B5EF4-FFF2-40B4-BE49-F238E27FC236}">
                <a16:creationId xmlns:a16="http://schemas.microsoft.com/office/drawing/2014/main" id="{790EEB8A-06FA-852C-4DF2-61EF5363DA01}"/>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4" name="Footer Placeholder 3">
            <a:extLst>
              <a:ext uri="{FF2B5EF4-FFF2-40B4-BE49-F238E27FC236}">
                <a16:creationId xmlns:a16="http://schemas.microsoft.com/office/drawing/2014/main" id="{B1CCAAD4-9CF9-C2D3-7E8A-591141519FD1}"/>
              </a:ext>
            </a:extLst>
          </p:cNvPr>
          <p:cNvSpPr>
            <a:spLocks noGrp="1"/>
          </p:cNvSpPr>
          <p:nvPr>
            <p:ph type="ftr" sz="quarter" idx="11"/>
          </p:nvPr>
        </p:nvSpPr>
        <p:spPr/>
        <p:txBody>
          <a:bodyPr/>
          <a:lstStyle/>
          <a:p>
            <a:endParaRPr lang="nb-NO"/>
          </a:p>
        </p:txBody>
      </p:sp>
      <p:sp>
        <p:nvSpPr>
          <p:cNvPr id="5" name="Slide Number Placeholder 4">
            <a:extLst>
              <a:ext uri="{FF2B5EF4-FFF2-40B4-BE49-F238E27FC236}">
                <a16:creationId xmlns:a16="http://schemas.microsoft.com/office/drawing/2014/main" id="{71578A74-2B9F-7EEE-EC00-1267D566B53A}"/>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38376378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4FA739-74DA-C46A-3D17-2A350FB197DA}"/>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3" name="Footer Placeholder 2">
            <a:extLst>
              <a:ext uri="{FF2B5EF4-FFF2-40B4-BE49-F238E27FC236}">
                <a16:creationId xmlns:a16="http://schemas.microsoft.com/office/drawing/2014/main" id="{8E8A2DC9-E4E0-1A3E-CA2A-30B3DD0E0278}"/>
              </a:ext>
            </a:extLst>
          </p:cNvPr>
          <p:cNvSpPr>
            <a:spLocks noGrp="1"/>
          </p:cNvSpPr>
          <p:nvPr>
            <p:ph type="ftr" sz="quarter" idx="11"/>
          </p:nvPr>
        </p:nvSpPr>
        <p:spPr/>
        <p:txBody>
          <a:bodyPr/>
          <a:lstStyle/>
          <a:p>
            <a:endParaRPr lang="nb-NO"/>
          </a:p>
        </p:txBody>
      </p:sp>
      <p:sp>
        <p:nvSpPr>
          <p:cNvPr id="4" name="Slide Number Placeholder 3">
            <a:extLst>
              <a:ext uri="{FF2B5EF4-FFF2-40B4-BE49-F238E27FC236}">
                <a16:creationId xmlns:a16="http://schemas.microsoft.com/office/drawing/2014/main" id="{160365E4-B398-6F21-0FA4-B3C2656F3B5A}"/>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32930315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163FB-E7EF-FA9C-F28E-482FF39595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b-NO"/>
          </a:p>
        </p:txBody>
      </p:sp>
      <p:sp>
        <p:nvSpPr>
          <p:cNvPr id="3" name="Content Placeholder 2">
            <a:extLst>
              <a:ext uri="{FF2B5EF4-FFF2-40B4-BE49-F238E27FC236}">
                <a16:creationId xmlns:a16="http://schemas.microsoft.com/office/drawing/2014/main" id="{3E1FFEFC-EB64-8360-37DF-4CCB3C4D6B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Text Placeholder 3">
            <a:extLst>
              <a:ext uri="{FF2B5EF4-FFF2-40B4-BE49-F238E27FC236}">
                <a16:creationId xmlns:a16="http://schemas.microsoft.com/office/drawing/2014/main" id="{AEC0D8D4-8B44-4F02-7DD6-CEE1912EE4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E76A39-BEDA-696D-9E43-02D7D80D8031}"/>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6" name="Footer Placeholder 5">
            <a:extLst>
              <a:ext uri="{FF2B5EF4-FFF2-40B4-BE49-F238E27FC236}">
                <a16:creationId xmlns:a16="http://schemas.microsoft.com/office/drawing/2014/main" id="{D560DFD4-B3F4-7026-9A0D-28397BA2B500}"/>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a16="http://schemas.microsoft.com/office/drawing/2014/main" id="{4DCDE6D4-F8D6-7F65-0580-63C19F8D758E}"/>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41313482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E0DAB-A75F-42DF-0904-7A9C3D8DD3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b-NO"/>
          </a:p>
        </p:txBody>
      </p:sp>
      <p:sp>
        <p:nvSpPr>
          <p:cNvPr id="3" name="Picture Placeholder 2">
            <a:extLst>
              <a:ext uri="{FF2B5EF4-FFF2-40B4-BE49-F238E27FC236}">
                <a16:creationId xmlns:a16="http://schemas.microsoft.com/office/drawing/2014/main" id="{7C79A979-83E5-6887-2F09-6FB440EDE7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Text Placeholder 3">
            <a:extLst>
              <a:ext uri="{FF2B5EF4-FFF2-40B4-BE49-F238E27FC236}">
                <a16:creationId xmlns:a16="http://schemas.microsoft.com/office/drawing/2014/main" id="{52B86DD1-3EAA-EF43-0FEC-BD13AB457E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3AC6A7-61F6-E842-0E7C-8A274FE39079}"/>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6" name="Footer Placeholder 5">
            <a:extLst>
              <a:ext uri="{FF2B5EF4-FFF2-40B4-BE49-F238E27FC236}">
                <a16:creationId xmlns:a16="http://schemas.microsoft.com/office/drawing/2014/main" id="{26276983-6255-60F9-9653-37CD09C0E2C7}"/>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a16="http://schemas.microsoft.com/office/drawing/2014/main" id="{7F6D0C18-43D3-188B-3881-A3C02F2D040C}"/>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14456642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B75C8-6040-58A4-B6E2-B7451E8430E3}"/>
              </a:ext>
            </a:extLst>
          </p:cNvPr>
          <p:cNvSpPr>
            <a:spLocks noGrp="1"/>
          </p:cNvSpPr>
          <p:nvPr>
            <p:ph type="title"/>
          </p:nvPr>
        </p:nvSpPr>
        <p:spPr/>
        <p:txBody>
          <a:bodyPr/>
          <a:lstStyle/>
          <a:p>
            <a:r>
              <a:rPr lang="en-US"/>
              <a:t>Click to edit Master title style</a:t>
            </a:r>
            <a:endParaRPr lang="nb-NO"/>
          </a:p>
        </p:txBody>
      </p:sp>
      <p:sp>
        <p:nvSpPr>
          <p:cNvPr id="3" name="Vertical Text Placeholder 2">
            <a:extLst>
              <a:ext uri="{FF2B5EF4-FFF2-40B4-BE49-F238E27FC236}">
                <a16:creationId xmlns:a16="http://schemas.microsoft.com/office/drawing/2014/main" id="{28348272-C9EF-99B0-B5ED-647BA6C6628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26EF6D6B-0501-DBD7-12A1-BEAA061ED1AB}"/>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5" name="Footer Placeholder 4">
            <a:extLst>
              <a:ext uri="{FF2B5EF4-FFF2-40B4-BE49-F238E27FC236}">
                <a16:creationId xmlns:a16="http://schemas.microsoft.com/office/drawing/2014/main" id="{D2D3B542-8D5E-F1DA-45DC-A9714238B76C}"/>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114FDC89-054F-04BA-794E-3D4528F61268}"/>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30389654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7B2F7BE-99D4-0B3E-934C-E3F141CDD85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b-NO"/>
          </a:p>
        </p:txBody>
      </p:sp>
      <p:sp>
        <p:nvSpPr>
          <p:cNvPr id="3" name="Vertical Text Placeholder 2">
            <a:extLst>
              <a:ext uri="{FF2B5EF4-FFF2-40B4-BE49-F238E27FC236}">
                <a16:creationId xmlns:a16="http://schemas.microsoft.com/office/drawing/2014/main" id="{5C5FA0CD-58DA-48E7-4B7C-725259D2AAF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6D5FBF40-BBC0-BB79-1864-A6C8F2300F74}"/>
              </a:ext>
            </a:extLst>
          </p:cNvPr>
          <p:cNvSpPr>
            <a:spLocks noGrp="1"/>
          </p:cNvSpPr>
          <p:nvPr>
            <p:ph type="dt" sz="half" idx="10"/>
          </p:nvPr>
        </p:nvSpPr>
        <p:spPr/>
        <p:txBody>
          <a:bodyPr/>
          <a:lstStyle/>
          <a:p>
            <a:fld id="{E802AA1E-BC53-4F95-B2CA-E7E281D03D74}" type="datetimeFigureOut">
              <a:rPr lang="nb-NO" smtClean="0"/>
              <a:t>21.10.2025</a:t>
            </a:fld>
            <a:endParaRPr lang="nb-NO"/>
          </a:p>
        </p:txBody>
      </p:sp>
      <p:sp>
        <p:nvSpPr>
          <p:cNvPr id="5" name="Footer Placeholder 4">
            <a:extLst>
              <a:ext uri="{FF2B5EF4-FFF2-40B4-BE49-F238E27FC236}">
                <a16:creationId xmlns:a16="http://schemas.microsoft.com/office/drawing/2014/main" id="{3520049C-FD74-B118-4772-C157AB9C2E65}"/>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E1E0DCDA-7BB0-9740-5EF6-72D66795BF27}"/>
              </a:ext>
            </a:extLst>
          </p:cNvPr>
          <p:cNvSpPr>
            <a:spLocks noGrp="1"/>
          </p:cNvSpPr>
          <p:nvPr>
            <p:ph type="sldNum" sz="quarter" idx="12"/>
          </p:nvPr>
        </p:nvSpPr>
        <p:spPr/>
        <p:txBody>
          <a:bodyPr/>
          <a:lstStyle/>
          <a:p>
            <a:fld id="{EBFA279E-48DB-46DC-BFF0-0EA89BF06132}" type="slidenum">
              <a:rPr lang="nb-NO" smtClean="0"/>
              <a:t>‹#›</a:t>
            </a:fld>
            <a:endParaRPr lang="nb-NO"/>
          </a:p>
        </p:txBody>
      </p:sp>
    </p:spTree>
    <p:extLst>
      <p:ext uri="{BB962C8B-B14F-4D97-AF65-F5344CB8AC3E}">
        <p14:creationId xmlns:p14="http://schemas.microsoft.com/office/powerpoint/2010/main" val="3899009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hort Logo on white bg">
    <p:bg>
      <p:bgPr>
        <a:solidFill>
          <a:schemeClr val="bg1"/>
        </a:solidFill>
        <a:effectLst/>
      </p:bgPr>
    </p:bg>
    <p:spTree>
      <p:nvGrpSpPr>
        <p:cNvPr id="1" name=""/>
        <p:cNvGrpSpPr/>
        <p:nvPr/>
      </p:nvGrpSpPr>
      <p:grpSpPr>
        <a:xfrm>
          <a:off x="0" y="0"/>
          <a:ext cx="0" cy="0"/>
          <a:chOff x="0" y="0"/>
          <a:chExt cx="0" cy="0"/>
        </a:xfrm>
      </p:grpSpPr>
      <p:pic>
        <p:nvPicPr>
          <p:cNvPr id="5" name="Bilde 4" descr="Et bilde som inneholder Grafikk, kunst, grafisk design, Font&#10;&#10;Automatisk generert beskrivelse">
            <a:extLst>
              <a:ext uri="{FF2B5EF4-FFF2-40B4-BE49-F238E27FC236}">
                <a16:creationId xmlns:a16="http://schemas.microsoft.com/office/drawing/2014/main" id="{E6615008-77C2-6898-A573-FF117460252A}"/>
              </a:ext>
            </a:extLst>
          </p:cNvPr>
          <p:cNvPicPr>
            <a:picLocks noChangeAspect="1"/>
          </p:cNvPicPr>
          <p:nvPr userDrawn="1"/>
        </p:nvPicPr>
        <p:blipFill>
          <a:blip r:embed="rId2"/>
          <a:stretch>
            <a:fillRect/>
          </a:stretch>
        </p:blipFill>
        <p:spPr>
          <a:xfrm>
            <a:off x="3732331" y="2311401"/>
            <a:ext cx="3810000" cy="1917700"/>
          </a:xfrm>
          <a:prstGeom prst="rect">
            <a:avLst/>
          </a:prstGeom>
        </p:spPr>
      </p:pic>
      <p:pic>
        <p:nvPicPr>
          <p:cNvPr id="2" name="Bilde 1">
            <a:extLst>
              <a:ext uri="{FF2B5EF4-FFF2-40B4-BE49-F238E27FC236}">
                <a16:creationId xmlns:a16="http://schemas.microsoft.com/office/drawing/2014/main" id="{E3B7EC7D-592E-FBDB-4F17-B4698CC13AE4}"/>
              </a:ext>
            </a:extLst>
          </p:cNvPr>
          <p:cNvPicPr>
            <a:picLocks noChangeAspect="1"/>
          </p:cNvPicPr>
          <p:nvPr userDrawn="1"/>
        </p:nvPicPr>
        <p:blipFill>
          <a:blip r:embed="rId3"/>
          <a:stretch>
            <a:fillRect/>
          </a:stretch>
        </p:blipFill>
        <p:spPr>
          <a:xfrm>
            <a:off x="351686" y="6063176"/>
            <a:ext cx="3380645" cy="344659"/>
          </a:xfrm>
          <a:prstGeom prst="rect">
            <a:avLst/>
          </a:prstGeom>
        </p:spPr>
      </p:pic>
    </p:spTree>
    <p:extLst>
      <p:ext uri="{BB962C8B-B14F-4D97-AF65-F5344CB8AC3E}">
        <p14:creationId xmlns:p14="http://schemas.microsoft.com/office/powerpoint/2010/main" val="203527444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7B74AF-1F58-2EB7-8726-82BAE649B1F2}"/>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4162397A-B83D-6E28-F820-8E61594C6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75E05A89-2BF1-7EC0-8097-18ADA4A4605E}"/>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5" name="Espace réservé du pied de page 4">
            <a:extLst>
              <a:ext uri="{FF2B5EF4-FFF2-40B4-BE49-F238E27FC236}">
                <a16:creationId xmlns:a16="http://schemas.microsoft.com/office/drawing/2014/main" id="{E17CCB3C-18FB-5605-F7E0-4B5D62AF236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18FDA0E-1FFF-F91F-3AD3-7C1C400C7FDE}"/>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20785783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E40AED-9E68-BF0E-C83A-BA86F6EBD4A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BB135F17-44CD-1FA6-DB5D-F6FED78292D7}"/>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3908176-1F36-2623-F36A-BF1E5F09B89F}"/>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5" name="Espace réservé du pied de page 4">
            <a:extLst>
              <a:ext uri="{FF2B5EF4-FFF2-40B4-BE49-F238E27FC236}">
                <a16:creationId xmlns:a16="http://schemas.microsoft.com/office/drawing/2014/main" id="{81307A57-5727-0BB8-63D2-4756D98F96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49C7F7B-38E3-A8F9-7A29-5142AEF27211}"/>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14226619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D92EE7-37EB-374C-0F46-B55A15E5CBAF}"/>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D301755B-BD81-ADC7-8661-2C4E2593AD2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1603499-FD43-E835-61F7-693F5B5E99A0}"/>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5" name="Espace réservé du pied de page 4">
            <a:extLst>
              <a:ext uri="{FF2B5EF4-FFF2-40B4-BE49-F238E27FC236}">
                <a16:creationId xmlns:a16="http://schemas.microsoft.com/office/drawing/2014/main" id="{B7815684-AC2C-6113-C653-0CFEAF87A26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778749C-B72B-9921-2141-DAF4C60CB054}"/>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19587797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C2E08F-7665-116C-F81B-28D75B87915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B2687F13-1473-B8D5-7B51-B67981FFB898}"/>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3C94B30-C269-6A45-810B-7A40415A63C2}"/>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8C82273-56E4-8738-E289-52424E9FD04C}"/>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6" name="Espace réservé du pied de page 5">
            <a:extLst>
              <a:ext uri="{FF2B5EF4-FFF2-40B4-BE49-F238E27FC236}">
                <a16:creationId xmlns:a16="http://schemas.microsoft.com/office/drawing/2014/main" id="{91A1ED24-8C90-3544-33C1-19E264792D6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CF276F9-94E3-4E27-C1F9-8A4B95E4F3B0}"/>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23544923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1535F2-CAE6-6992-C48C-90E5757C9AB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5D5DF83A-385F-F2D5-8B7B-069AA0C970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E8F4D60B-51FA-ECCA-FFC1-0E4DE2022D57}"/>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3C336614-E5D1-4AFB-CD59-58E03ECD15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A7489E0-E94D-1D40-9832-94447E88C227}"/>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3281332-31C0-D9D2-471D-2A7E15211E9A}"/>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8" name="Espace réservé du pied de page 7">
            <a:extLst>
              <a:ext uri="{FF2B5EF4-FFF2-40B4-BE49-F238E27FC236}">
                <a16:creationId xmlns:a16="http://schemas.microsoft.com/office/drawing/2014/main" id="{CB807E58-0EF9-544C-9C62-CA50C917BA44}"/>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3841A523-8681-D4CC-6ED2-71E8698F318D}"/>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262787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547239-F240-B6E7-F434-2F82E88CBA8D}"/>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6EDA38F1-21BF-FEA0-3FD4-383018340CFE}"/>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4" name="Espace réservé du pied de page 3">
            <a:extLst>
              <a:ext uri="{FF2B5EF4-FFF2-40B4-BE49-F238E27FC236}">
                <a16:creationId xmlns:a16="http://schemas.microsoft.com/office/drawing/2014/main" id="{4B868B08-63B4-5EA7-3FC6-AE28996A30E3}"/>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4BC1B30-AA42-687F-0CB7-05974499E96D}"/>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12727938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19DD971-5B23-09FA-A93D-F64C23A50D4A}"/>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3" name="Espace réservé du pied de page 2">
            <a:extLst>
              <a:ext uri="{FF2B5EF4-FFF2-40B4-BE49-F238E27FC236}">
                <a16:creationId xmlns:a16="http://schemas.microsoft.com/office/drawing/2014/main" id="{35CA1957-1847-32BA-989A-674A618743D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1831DE14-0E2F-5166-72F9-582129BAB4F9}"/>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34472204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2A42B5-E88B-E473-7ED3-0D1026CF6E5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DE4E18A3-A805-84F4-3C18-C7D9C3949A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6E2D349C-7544-F465-99BE-878B766D9A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28CCC12-73E5-80D1-FFF7-7C374B77170A}"/>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6" name="Espace réservé du pied de page 5">
            <a:extLst>
              <a:ext uri="{FF2B5EF4-FFF2-40B4-BE49-F238E27FC236}">
                <a16:creationId xmlns:a16="http://schemas.microsoft.com/office/drawing/2014/main" id="{AAD20F66-5B07-DCA4-0F7B-BD65B98A133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18D3BBF-5C14-EBA4-1E4E-33CDA9CDC6C4}"/>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409998685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E9AF4C-2C1A-5203-DD4B-373C0BD5ACC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DE181D9-95B7-3CF2-FAA2-FDE020C114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84744A4F-C399-C8A0-31DF-8B3F9F2BB8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8812644-D288-4D26-07E0-1B5A2797AA5C}"/>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6" name="Espace réservé du pied de page 5">
            <a:extLst>
              <a:ext uri="{FF2B5EF4-FFF2-40B4-BE49-F238E27FC236}">
                <a16:creationId xmlns:a16="http://schemas.microsoft.com/office/drawing/2014/main" id="{4A6E7BDE-ED63-EB1B-C9DD-9C066CD83D3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90AB0C8-2401-3A53-77A8-E30000163C46}"/>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25061254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A63794-7A76-6504-0CD8-D789FB68D8F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16357EDD-E1EF-EE5A-6F2F-F5B752992A3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6F1E1EE-E4F9-285F-4F9C-333A3E86AE3C}"/>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5" name="Espace réservé du pied de page 4">
            <a:extLst>
              <a:ext uri="{FF2B5EF4-FFF2-40B4-BE49-F238E27FC236}">
                <a16:creationId xmlns:a16="http://schemas.microsoft.com/office/drawing/2014/main" id="{4A263C5A-4CB9-1401-82A3-2A72CF9AB3E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4740074-D86B-D403-9707-D0B42646FEC7}"/>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3189454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ap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00B2ABB-797D-6D4E-8B9C-7322AB6B5428}"/>
              </a:ext>
            </a:extLst>
          </p:cNvPr>
          <p:cNvSpPr>
            <a:spLocks noGrp="1"/>
          </p:cNvSpPr>
          <p:nvPr>
            <p:ph type="ctrTitle"/>
          </p:nvPr>
        </p:nvSpPr>
        <p:spPr>
          <a:xfrm>
            <a:off x="1172308" y="1122363"/>
            <a:ext cx="9786424" cy="2387600"/>
          </a:xfrm>
        </p:spPr>
        <p:txBody>
          <a:bodyPr anchor="b"/>
          <a:lstStyle>
            <a:lvl1pPr algn="l">
              <a:defRPr sz="6000">
                <a:solidFill>
                  <a:schemeClr val="tx1"/>
                </a:solidFill>
              </a:defRPr>
            </a:lvl1pPr>
          </a:lstStyle>
          <a:p>
            <a:r>
              <a:rPr lang="nb-NO" dirty="0"/>
              <a:t>Klikk for å redigere tittelstil</a:t>
            </a:r>
          </a:p>
        </p:txBody>
      </p:sp>
      <p:sp>
        <p:nvSpPr>
          <p:cNvPr id="3" name="Undertittel 2">
            <a:extLst>
              <a:ext uri="{FF2B5EF4-FFF2-40B4-BE49-F238E27FC236}">
                <a16:creationId xmlns:a16="http://schemas.microsoft.com/office/drawing/2014/main" id="{DC16EDBB-B8D9-674E-B664-6D4E9C1BB607}"/>
              </a:ext>
            </a:extLst>
          </p:cNvPr>
          <p:cNvSpPr>
            <a:spLocks noGrp="1"/>
          </p:cNvSpPr>
          <p:nvPr>
            <p:ph type="subTitle" idx="1"/>
          </p:nvPr>
        </p:nvSpPr>
        <p:spPr>
          <a:xfrm>
            <a:off x="1172308" y="3602037"/>
            <a:ext cx="9786424" cy="1655763"/>
          </a:xfrm>
        </p:spPr>
        <p:txBody>
          <a:bodyPr/>
          <a:lstStyle>
            <a:lvl1pPr marL="0" indent="0" algn="l">
              <a:buNone/>
              <a:defRPr sz="2400">
                <a:solidFill>
                  <a:schemeClr val="accent5"/>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b-NO" dirty="0"/>
              <a:t>Klikk for å redigere undertittelstil i malen</a:t>
            </a:r>
          </a:p>
        </p:txBody>
      </p:sp>
      <p:sp>
        <p:nvSpPr>
          <p:cNvPr id="4" name="Plassholder for lysbildenummer 3">
            <a:extLst>
              <a:ext uri="{FF2B5EF4-FFF2-40B4-BE49-F238E27FC236}">
                <a16:creationId xmlns:a16="http://schemas.microsoft.com/office/drawing/2014/main" id="{86EAD960-F254-E848-958E-CE9D03C75C5C}"/>
              </a:ext>
            </a:extLst>
          </p:cNvPr>
          <p:cNvSpPr>
            <a:spLocks noGrp="1"/>
          </p:cNvSpPr>
          <p:nvPr>
            <p:ph type="sldNum" sz="quarter" idx="10"/>
          </p:nvPr>
        </p:nvSpPr>
        <p:spPr>
          <a:xfrm>
            <a:off x="3582381" y="6370638"/>
            <a:ext cx="1295400" cy="365125"/>
          </a:xfrm>
        </p:spPr>
        <p:txBody>
          <a:bodyPr anchor="t"/>
          <a:lstStyle>
            <a:lvl1pPr algn="l">
              <a:defRPr/>
            </a:lvl1pPr>
          </a:lstStyle>
          <a:p>
            <a:fld id="{CB34E9FF-35ED-4746-A218-B58892FE7A5D}" type="slidenum">
              <a:rPr lang="nb-NO" smtClean="0"/>
              <a:pPr/>
              <a:t>‹#›</a:t>
            </a:fld>
            <a:endParaRPr lang="nb-NO"/>
          </a:p>
        </p:txBody>
      </p:sp>
      <p:sp>
        <p:nvSpPr>
          <p:cNvPr id="7" name="Plassholder for tekst 6">
            <a:extLst>
              <a:ext uri="{FF2B5EF4-FFF2-40B4-BE49-F238E27FC236}">
                <a16:creationId xmlns:a16="http://schemas.microsoft.com/office/drawing/2014/main" id="{6A2E85A2-AFDE-384E-9A43-858ABB726F86}"/>
              </a:ext>
            </a:extLst>
          </p:cNvPr>
          <p:cNvSpPr>
            <a:spLocks noGrp="1"/>
          </p:cNvSpPr>
          <p:nvPr>
            <p:ph type="body" sz="quarter" idx="11" hasCustomPrompt="1"/>
          </p:nvPr>
        </p:nvSpPr>
        <p:spPr>
          <a:xfrm>
            <a:off x="314573" y="6370639"/>
            <a:ext cx="320833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pic>
        <p:nvPicPr>
          <p:cNvPr id="8" name="Bilde 7" descr="Et bilde som inneholder Grafikk, kunst, grafisk design, Font&#10;&#10;Automatisk generert beskrivelse">
            <a:extLst>
              <a:ext uri="{FF2B5EF4-FFF2-40B4-BE49-F238E27FC236}">
                <a16:creationId xmlns:a16="http://schemas.microsoft.com/office/drawing/2014/main" id="{EAF8CEC5-95F5-CD5F-860A-4217FEA2BD9D}"/>
              </a:ext>
            </a:extLst>
          </p:cNvPr>
          <p:cNvPicPr>
            <a:picLocks noChangeAspect="1"/>
          </p:cNvPicPr>
          <p:nvPr userDrawn="1"/>
        </p:nvPicPr>
        <p:blipFill>
          <a:blip r:embed="rId2"/>
          <a:stretch>
            <a:fillRect/>
          </a:stretch>
        </p:blipFill>
        <p:spPr>
          <a:xfrm>
            <a:off x="10278767" y="5779795"/>
            <a:ext cx="1607071" cy="808892"/>
          </a:xfrm>
          <a:prstGeom prst="rect">
            <a:avLst/>
          </a:prstGeom>
        </p:spPr>
      </p:pic>
    </p:spTree>
    <p:extLst>
      <p:ext uri="{BB962C8B-B14F-4D97-AF65-F5344CB8AC3E}">
        <p14:creationId xmlns:p14="http://schemas.microsoft.com/office/powerpoint/2010/main" val="349940709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379FFF5-0654-4C05-9A5E-0934D518970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93F5F6FE-CAC6-10CC-D4F3-E4CCDD68F407}"/>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C70C97-4247-E896-372B-95EE49A57BC9}"/>
              </a:ext>
            </a:extLst>
          </p:cNvPr>
          <p:cNvSpPr>
            <a:spLocks noGrp="1"/>
          </p:cNvSpPr>
          <p:nvPr>
            <p:ph type="dt" sz="half" idx="10"/>
          </p:nvPr>
        </p:nvSpPr>
        <p:spPr/>
        <p:txBody>
          <a:bodyPr/>
          <a:lstStyle/>
          <a:p>
            <a:fld id="{46B56CF4-0F98-47E4-AE71-699FDCE0D3AF}" type="datetimeFigureOut">
              <a:rPr lang="fr-FR" smtClean="0"/>
              <a:t>21/10/2025</a:t>
            </a:fld>
            <a:endParaRPr lang="fr-FR"/>
          </a:p>
        </p:txBody>
      </p:sp>
      <p:sp>
        <p:nvSpPr>
          <p:cNvPr id="5" name="Espace réservé du pied de page 4">
            <a:extLst>
              <a:ext uri="{FF2B5EF4-FFF2-40B4-BE49-F238E27FC236}">
                <a16:creationId xmlns:a16="http://schemas.microsoft.com/office/drawing/2014/main" id="{D2965D95-233D-EF1F-4BFB-B81A4602B02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780165-EF73-177E-7CF4-49C4B13D782A}"/>
              </a:ext>
            </a:extLst>
          </p:cNvPr>
          <p:cNvSpPr>
            <a:spLocks noGrp="1"/>
          </p:cNvSpPr>
          <p:nvPr>
            <p:ph type="sldNum" sz="quarter" idx="12"/>
          </p:nvPr>
        </p:nvSpPr>
        <p:spPr/>
        <p:txBody>
          <a:bodyPr/>
          <a:lstStyle/>
          <a:p>
            <a:fld id="{6A53EA8F-B789-4B23-B204-85F42B730E10}" type="slidenum">
              <a:rPr lang="fr-FR" smtClean="0"/>
              <a:t>‹#›</a:t>
            </a:fld>
            <a:endParaRPr lang="fr-FR"/>
          </a:p>
        </p:txBody>
      </p:sp>
    </p:spTree>
    <p:extLst>
      <p:ext uri="{BB962C8B-B14F-4D97-AF65-F5344CB8AC3E}">
        <p14:creationId xmlns:p14="http://schemas.microsoft.com/office/powerpoint/2010/main" val="3914944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apittel dark blue">
    <p:bg>
      <p:bgPr>
        <a:solidFill>
          <a:schemeClr val="tx1"/>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00B2ABB-797D-6D4E-8B9C-7322AB6B5428}"/>
              </a:ext>
            </a:extLst>
          </p:cNvPr>
          <p:cNvSpPr>
            <a:spLocks noGrp="1"/>
          </p:cNvSpPr>
          <p:nvPr>
            <p:ph type="ctrTitle"/>
          </p:nvPr>
        </p:nvSpPr>
        <p:spPr>
          <a:xfrm>
            <a:off x="1144164" y="1122363"/>
            <a:ext cx="9583309" cy="2387600"/>
          </a:xfrm>
        </p:spPr>
        <p:txBody>
          <a:bodyPr anchor="b"/>
          <a:lstStyle>
            <a:lvl1pPr algn="l">
              <a:defRPr sz="6000">
                <a:solidFill>
                  <a:schemeClr val="bg2"/>
                </a:solidFill>
              </a:defRPr>
            </a:lvl1pPr>
          </a:lstStyle>
          <a:p>
            <a:r>
              <a:rPr lang="nb-NO" dirty="0"/>
              <a:t>Klikk for å redigere tittelstil</a:t>
            </a:r>
          </a:p>
        </p:txBody>
      </p:sp>
      <p:sp>
        <p:nvSpPr>
          <p:cNvPr id="3" name="Undertittel 2">
            <a:extLst>
              <a:ext uri="{FF2B5EF4-FFF2-40B4-BE49-F238E27FC236}">
                <a16:creationId xmlns:a16="http://schemas.microsoft.com/office/drawing/2014/main" id="{DC16EDBB-B8D9-674E-B664-6D4E9C1BB607}"/>
              </a:ext>
            </a:extLst>
          </p:cNvPr>
          <p:cNvSpPr>
            <a:spLocks noGrp="1"/>
          </p:cNvSpPr>
          <p:nvPr>
            <p:ph type="subTitle" idx="1"/>
          </p:nvPr>
        </p:nvSpPr>
        <p:spPr>
          <a:xfrm>
            <a:off x="1172300" y="3602037"/>
            <a:ext cx="9583309" cy="1655763"/>
          </a:xfrm>
        </p:spPr>
        <p:txBody>
          <a:bodyPr/>
          <a:lstStyle>
            <a:lvl1pPr marL="0" indent="0" algn="l">
              <a:buNone/>
              <a:defRPr sz="24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b-NO" dirty="0"/>
              <a:t>Klikk for å redigere undertittelstil i malen</a:t>
            </a:r>
          </a:p>
        </p:txBody>
      </p:sp>
      <p:sp>
        <p:nvSpPr>
          <p:cNvPr id="7" name="Plassholder for tekst 6">
            <a:extLst>
              <a:ext uri="{FF2B5EF4-FFF2-40B4-BE49-F238E27FC236}">
                <a16:creationId xmlns:a16="http://schemas.microsoft.com/office/drawing/2014/main" id="{EAB11FD0-0634-554E-84D0-4D0DD970FF52}"/>
              </a:ext>
            </a:extLst>
          </p:cNvPr>
          <p:cNvSpPr>
            <a:spLocks noGrp="1"/>
          </p:cNvSpPr>
          <p:nvPr>
            <p:ph type="body" sz="quarter" idx="11" hasCustomPrompt="1"/>
          </p:nvPr>
        </p:nvSpPr>
        <p:spPr>
          <a:xfrm>
            <a:off x="314574" y="6370639"/>
            <a:ext cx="3208337" cy="365125"/>
          </a:xfrm>
        </p:spPr>
        <p:txBody>
          <a:bodyPr>
            <a:normAutofit/>
          </a:bodyPr>
          <a:lstStyle>
            <a:lvl1pPr algn="l">
              <a:buNone/>
              <a:defRPr lang="nb-NO" sz="1100" b="0" i="0" smtClean="0">
                <a:solidFill>
                  <a:schemeClr val="bg1"/>
                </a:solidFill>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pic>
        <p:nvPicPr>
          <p:cNvPr id="10" name="Bilde 9" descr="Et bilde som inneholder Grafikk, kunst, grafisk design, design&#10;&#10;Automatisk generert beskrivelse">
            <a:extLst>
              <a:ext uri="{FF2B5EF4-FFF2-40B4-BE49-F238E27FC236}">
                <a16:creationId xmlns:a16="http://schemas.microsoft.com/office/drawing/2014/main" id="{D7868412-686F-D186-255D-1022FB689D5A}"/>
              </a:ext>
            </a:extLst>
          </p:cNvPr>
          <p:cNvPicPr>
            <a:picLocks noChangeAspect="1"/>
          </p:cNvPicPr>
          <p:nvPr userDrawn="1"/>
        </p:nvPicPr>
        <p:blipFill>
          <a:blip r:embed="rId2"/>
          <a:stretch>
            <a:fillRect/>
          </a:stretch>
        </p:blipFill>
        <p:spPr>
          <a:xfrm>
            <a:off x="10285708" y="5779792"/>
            <a:ext cx="1607072" cy="808893"/>
          </a:xfrm>
          <a:prstGeom prst="rect">
            <a:avLst/>
          </a:prstGeom>
        </p:spPr>
      </p:pic>
    </p:spTree>
    <p:extLst>
      <p:ext uri="{BB962C8B-B14F-4D97-AF65-F5344CB8AC3E}">
        <p14:creationId xmlns:p14="http://schemas.microsoft.com/office/powerpoint/2010/main" val="2831245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apittel blue">
    <p:bg>
      <p:bgPr>
        <a:solidFill>
          <a:schemeClr val="accent4"/>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00B2ABB-797D-6D4E-8B9C-7322AB6B5428}"/>
              </a:ext>
            </a:extLst>
          </p:cNvPr>
          <p:cNvSpPr>
            <a:spLocks noGrp="1"/>
          </p:cNvSpPr>
          <p:nvPr>
            <p:ph type="ctrTitle"/>
          </p:nvPr>
        </p:nvSpPr>
        <p:spPr>
          <a:xfrm>
            <a:off x="1144164" y="1122363"/>
            <a:ext cx="9583309" cy="2387600"/>
          </a:xfrm>
        </p:spPr>
        <p:txBody>
          <a:bodyPr anchor="b"/>
          <a:lstStyle>
            <a:lvl1pPr algn="l">
              <a:defRPr sz="6000">
                <a:solidFill>
                  <a:schemeClr val="accent5"/>
                </a:solidFill>
              </a:defRPr>
            </a:lvl1pPr>
          </a:lstStyle>
          <a:p>
            <a:r>
              <a:rPr lang="nb-NO" dirty="0"/>
              <a:t>Klikk for å redigere tittelstil</a:t>
            </a:r>
          </a:p>
        </p:txBody>
      </p:sp>
      <p:sp>
        <p:nvSpPr>
          <p:cNvPr id="3" name="Undertittel 2">
            <a:extLst>
              <a:ext uri="{FF2B5EF4-FFF2-40B4-BE49-F238E27FC236}">
                <a16:creationId xmlns:a16="http://schemas.microsoft.com/office/drawing/2014/main" id="{DC16EDBB-B8D9-674E-B664-6D4E9C1BB607}"/>
              </a:ext>
            </a:extLst>
          </p:cNvPr>
          <p:cNvSpPr>
            <a:spLocks noGrp="1"/>
          </p:cNvSpPr>
          <p:nvPr>
            <p:ph type="subTitle" idx="1"/>
          </p:nvPr>
        </p:nvSpPr>
        <p:spPr>
          <a:xfrm>
            <a:off x="1172300" y="3602037"/>
            <a:ext cx="9583309" cy="1655763"/>
          </a:xfrm>
        </p:spPr>
        <p:txBody>
          <a:bodyPr/>
          <a:lstStyle>
            <a:lvl1pPr marL="0" indent="0" algn="l">
              <a:buNone/>
              <a:defRPr sz="24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b-NO" dirty="0"/>
              <a:t>Klikk for å redigere undertittelstil i malen</a:t>
            </a:r>
          </a:p>
        </p:txBody>
      </p:sp>
      <p:sp>
        <p:nvSpPr>
          <p:cNvPr id="7" name="Plassholder for tekst 6">
            <a:extLst>
              <a:ext uri="{FF2B5EF4-FFF2-40B4-BE49-F238E27FC236}">
                <a16:creationId xmlns:a16="http://schemas.microsoft.com/office/drawing/2014/main" id="{EAB11FD0-0634-554E-84D0-4D0DD970FF52}"/>
              </a:ext>
            </a:extLst>
          </p:cNvPr>
          <p:cNvSpPr>
            <a:spLocks noGrp="1"/>
          </p:cNvSpPr>
          <p:nvPr>
            <p:ph type="body" sz="quarter" idx="11" hasCustomPrompt="1"/>
          </p:nvPr>
        </p:nvSpPr>
        <p:spPr>
          <a:xfrm>
            <a:off x="311672" y="6370639"/>
            <a:ext cx="3208337" cy="365125"/>
          </a:xfrm>
        </p:spPr>
        <p:txBody>
          <a:bodyPr>
            <a:normAutofit/>
          </a:bodyPr>
          <a:lstStyle>
            <a:lvl1pPr algn="l">
              <a:buNone/>
              <a:defRPr lang="nb-NO" sz="1100" b="0" i="0" smtClean="0">
                <a:solidFill>
                  <a:schemeClr val="bg1"/>
                </a:solidFill>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pic>
        <p:nvPicPr>
          <p:cNvPr id="5" name="Bilde 4" descr="Et bilde som inneholder Grafikk, kunst, grafisk design, Font&#10;&#10;Automatisk generert beskrivelse">
            <a:extLst>
              <a:ext uri="{FF2B5EF4-FFF2-40B4-BE49-F238E27FC236}">
                <a16:creationId xmlns:a16="http://schemas.microsoft.com/office/drawing/2014/main" id="{B8850069-F84F-AD46-1C5B-C2DBCD3E5D00}"/>
              </a:ext>
            </a:extLst>
          </p:cNvPr>
          <p:cNvPicPr>
            <a:picLocks noChangeAspect="1"/>
          </p:cNvPicPr>
          <p:nvPr userDrawn="1"/>
        </p:nvPicPr>
        <p:blipFill>
          <a:blip r:embed="rId2"/>
          <a:stretch>
            <a:fillRect/>
          </a:stretch>
        </p:blipFill>
        <p:spPr>
          <a:xfrm>
            <a:off x="10285709" y="5779795"/>
            <a:ext cx="1607071" cy="808892"/>
          </a:xfrm>
          <a:prstGeom prst="rect">
            <a:avLst/>
          </a:prstGeom>
        </p:spPr>
      </p:pic>
    </p:spTree>
    <p:extLst>
      <p:ext uri="{BB962C8B-B14F-4D97-AF65-F5344CB8AC3E}">
        <p14:creationId xmlns:p14="http://schemas.microsoft.com/office/powerpoint/2010/main" val="3308305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unktliste">
    <p:spTree>
      <p:nvGrpSpPr>
        <p:cNvPr id="1" name=""/>
        <p:cNvGrpSpPr/>
        <p:nvPr/>
      </p:nvGrpSpPr>
      <p:grpSpPr>
        <a:xfrm>
          <a:off x="0" y="0"/>
          <a:ext cx="0" cy="0"/>
          <a:chOff x="0" y="0"/>
          <a:chExt cx="0" cy="0"/>
        </a:xfrm>
      </p:grpSpPr>
      <p:sp>
        <p:nvSpPr>
          <p:cNvPr id="3" name="Plassholder for innhold 2">
            <a:extLst>
              <a:ext uri="{FF2B5EF4-FFF2-40B4-BE49-F238E27FC236}">
                <a16:creationId xmlns:a16="http://schemas.microsoft.com/office/drawing/2014/main" id="{FE4A1D1D-C8A3-914A-83EF-30FC6150C8FB}"/>
              </a:ext>
            </a:extLst>
          </p:cNvPr>
          <p:cNvSpPr>
            <a:spLocks noGrp="1"/>
          </p:cNvSpPr>
          <p:nvPr>
            <p:ph idx="1"/>
          </p:nvPr>
        </p:nvSpPr>
        <p:spPr>
          <a:xfrm>
            <a:off x="606288" y="1838740"/>
            <a:ext cx="10757451" cy="3760203"/>
          </a:xfrm>
        </p:spPr>
        <p:txBody>
          <a:bodyPr>
            <a:normAutofit/>
          </a:bodyPr>
          <a:lstStyle>
            <a:lvl1pPr>
              <a:defRPr sz="2400" b="0">
                <a:solidFill>
                  <a:schemeClr val="tx1">
                    <a:lumMod val="95000"/>
                    <a:lumOff val="5000"/>
                  </a:schemeClr>
                </a:solidFill>
              </a:defRPr>
            </a:lvl1pPr>
          </a:lstStyle>
          <a:p>
            <a:pPr lvl="0"/>
            <a:r>
              <a:rPr lang="nb-NO"/>
              <a:t>Klikk for å redigere tekststiler i malen</a:t>
            </a:r>
          </a:p>
        </p:txBody>
      </p:sp>
      <p:sp>
        <p:nvSpPr>
          <p:cNvPr id="7" name="Plassholder for tekst 6">
            <a:extLst>
              <a:ext uri="{FF2B5EF4-FFF2-40B4-BE49-F238E27FC236}">
                <a16:creationId xmlns:a16="http://schemas.microsoft.com/office/drawing/2014/main" id="{1D40E79D-FD5F-6F42-801F-B0F803FCA219}"/>
              </a:ext>
            </a:extLst>
          </p:cNvPr>
          <p:cNvSpPr>
            <a:spLocks noGrp="1"/>
          </p:cNvSpPr>
          <p:nvPr>
            <p:ph type="body" sz="quarter" idx="11" hasCustomPrompt="1"/>
          </p:nvPr>
        </p:nvSpPr>
        <p:spPr>
          <a:xfrm>
            <a:off x="299224" y="6370639"/>
            <a:ext cx="3208337" cy="365125"/>
          </a:xfrm>
        </p:spPr>
        <p:txBody>
          <a:bodyPr>
            <a:normAutofit/>
          </a:bodyPr>
          <a:lstStyle>
            <a:lvl1pPr algn="l">
              <a:buNone/>
              <a:defRPr lang="nb-NO" sz="1100" b="0" i="0" smtClean="0">
                <a:effectLst/>
                <a:latin typeface="Helvetica" pitchFamily="2" charset="0"/>
              </a:defRPr>
            </a:lvl1pPr>
            <a:lvl2pPr>
              <a:defRPr sz="900"/>
            </a:lvl2pPr>
            <a:lvl3pPr>
              <a:defRPr sz="900"/>
            </a:lvl3pPr>
            <a:lvl4pPr>
              <a:defRPr sz="900"/>
            </a:lvl4pPr>
            <a:lvl5pPr>
              <a:defRPr sz="900"/>
            </a:lvl5pPr>
          </a:lstStyle>
          <a:p>
            <a:pPr lvl="0"/>
            <a:r>
              <a:rPr lang="nb-NO" b="0" i="0" dirty="0">
                <a:solidFill>
                  <a:srgbClr val="202124"/>
                </a:solidFill>
                <a:effectLst/>
                <a:latin typeface="arial" panose="020B0604020202020204" pitchFamily="34" charset="0"/>
              </a:rPr>
              <a:t>© </a:t>
            </a:r>
            <a:r>
              <a:rPr lang="nb-NO" dirty="0"/>
              <a:t>Copyright / kildehenvisning</a:t>
            </a:r>
          </a:p>
        </p:txBody>
      </p:sp>
      <p:sp>
        <p:nvSpPr>
          <p:cNvPr id="9" name="Tittel 8">
            <a:extLst>
              <a:ext uri="{FF2B5EF4-FFF2-40B4-BE49-F238E27FC236}">
                <a16:creationId xmlns:a16="http://schemas.microsoft.com/office/drawing/2014/main" id="{206C0C0A-DB5E-CE97-C864-99FD72C9A84C}"/>
              </a:ext>
            </a:extLst>
          </p:cNvPr>
          <p:cNvSpPr>
            <a:spLocks noGrp="1"/>
          </p:cNvSpPr>
          <p:nvPr>
            <p:ph type="title"/>
          </p:nvPr>
        </p:nvSpPr>
        <p:spPr/>
        <p:txBody>
          <a:bodyPr/>
          <a:lstStyle/>
          <a:p>
            <a:r>
              <a:rPr lang="nb-NO" dirty="0"/>
              <a:t>Klikk for å redigere tittelstil</a:t>
            </a:r>
          </a:p>
        </p:txBody>
      </p:sp>
      <p:pic>
        <p:nvPicPr>
          <p:cNvPr id="5" name="Bilde 4" descr="Et bilde som inneholder Grafikk, kunst, grafisk design, Font&#10;&#10;Automatisk generert beskrivelse">
            <a:extLst>
              <a:ext uri="{FF2B5EF4-FFF2-40B4-BE49-F238E27FC236}">
                <a16:creationId xmlns:a16="http://schemas.microsoft.com/office/drawing/2014/main" id="{FCB91EE3-0A40-DE3A-8EBC-C53FE0057609}"/>
              </a:ext>
            </a:extLst>
          </p:cNvPr>
          <p:cNvPicPr>
            <a:picLocks noChangeAspect="1"/>
          </p:cNvPicPr>
          <p:nvPr userDrawn="1"/>
        </p:nvPicPr>
        <p:blipFill>
          <a:blip r:embed="rId2"/>
          <a:stretch>
            <a:fillRect/>
          </a:stretch>
        </p:blipFill>
        <p:spPr>
          <a:xfrm>
            <a:off x="10285709" y="5779795"/>
            <a:ext cx="1607071" cy="808892"/>
          </a:xfrm>
          <a:prstGeom prst="rect">
            <a:avLst/>
          </a:prstGeom>
        </p:spPr>
      </p:pic>
    </p:spTree>
    <p:extLst>
      <p:ext uri="{BB962C8B-B14F-4D97-AF65-F5344CB8AC3E}">
        <p14:creationId xmlns:p14="http://schemas.microsoft.com/office/powerpoint/2010/main" val="1364999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image" Target="../media/image9.emf"/><Relationship Id="rId5" Type="http://schemas.openxmlformats.org/officeDocument/2006/relationships/slideLayout" Target="../slideLayouts/slideLayout29.xml"/><Relationship Id="rId10" Type="http://schemas.openxmlformats.org/officeDocument/2006/relationships/theme" Target="../theme/theme2.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slideLayout" Target="../slideLayouts/slideLayout36.xml"/><Relationship Id="rId7" Type="http://schemas.openxmlformats.org/officeDocument/2006/relationships/image" Target="../media/image17.pn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theme" Target="../theme/theme3.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C1BAEA73-34F4-FC4E-A04E-D8CD13CC07AA}"/>
              </a:ext>
            </a:extLst>
          </p:cNvPr>
          <p:cNvSpPr>
            <a:spLocks noGrp="1"/>
          </p:cNvSpPr>
          <p:nvPr>
            <p:ph type="title"/>
          </p:nvPr>
        </p:nvSpPr>
        <p:spPr>
          <a:xfrm>
            <a:off x="606287" y="365126"/>
            <a:ext cx="10757452" cy="1084263"/>
          </a:xfrm>
          <a:prstGeom prst="rect">
            <a:avLst/>
          </a:prstGeom>
        </p:spPr>
        <p:txBody>
          <a:bodyPr vert="horz" lIns="91440" tIns="45720" rIns="91440" bIns="45720" rtlCol="0" anchor="b">
            <a:normAutofit/>
          </a:bodyPr>
          <a:lstStyle/>
          <a:p>
            <a:r>
              <a:rPr lang="nb-NO" dirty="0"/>
              <a:t>Klikk for å redigere tittelstil</a:t>
            </a:r>
          </a:p>
        </p:txBody>
      </p:sp>
      <p:sp>
        <p:nvSpPr>
          <p:cNvPr id="3" name="Plassholder for tekst 2">
            <a:extLst>
              <a:ext uri="{FF2B5EF4-FFF2-40B4-BE49-F238E27FC236}">
                <a16:creationId xmlns:a16="http://schemas.microsoft.com/office/drawing/2014/main" id="{21B6CA0A-85B8-2046-B593-F7CCB636AA74}"/>
              </a:ext>
            </a:extLst>
          </p:cNvPr>
          <p:cNvSpPr>
            <a:spLocks noGrp="1"/>
          </p:cNvSpPr>
          <p:nvPr>
            <p:ph type="body" idx="1"/>
          </p:nvPr>
        </p:nvSpPr>
        <p:spPr>
          <a:xfrm>
            <a:off x="606287" y="1825625"/>
            <a:ext cx="10747512" cy="4351339"/>
          </a:xfrm>
          <a:prstGeom prst="rect">
            <a:avLst/>
          </a:prstGeom>
        </p:spPr>
        <p:txBody>
          <a:bodyPr vert="horz" lIns="90000" tIns="45720" rIns="91440" bIns="45720" rtlCol="0">
            <a:normAutofit/>
          </a:bodyPr>
          <a:lstStyle/>
          <a:p>
            <a:r>
              <a:rPr lang="nb-NO" dirty="0"/>
              <a:t>Rediger tekststiler i malen
Andre nivå
Tredje nivå
Fjerde nivå
Femte nivå</a:t>
            </a:r>
          </a:p>
          <a:p>
            <a:pPr lvl="1"/>
            <a:r>
              <a:rPr lang="nb-NO" dirty="0"/>
              <a:t>Punkt under punktet	</a:t>
            </a:r>
          </a:p>
        </p:txBody>
      </p:sp>
      <p:sp>
        <p:nvSpPr>
          <p:cNvPr id="9" name="TekstSylinder 8">
            <a:extLst>
              <a:ext uri="{FF2B5EF4-FFF2-40B4-BE49-F238E27FC236}">
                <a16:creationId xmlns:a16="http://schemas.microsoft.com/office/drawing/2014/main" id="{1F616952-0E30-D94F-8510-46719335E800}"/>
              </a:ext>
            </a:extLst>
          </p:cNvPr>
          <p:cNvSpPr txBox="1"/>
          <p:nvPr userDrawn="1"/>
        </p:nvSpPr>
        <p:spPr>
          <a:xfrm>
            <a:off x="10007602" y="6553201"/>
            <a:ext cx="184731" cy="307777"/>
          </a:xfrm>
          <a:prstGeom prst="rect">
            <a:avLst/>
          </a:prstGeom>
          <a:noFill/>
        </p:spPr>
        <p:txBody>
          <a:bodyPr wrap="none" rtlCol="0">
            <a:spAutoFit/>
          </a:bodyPr>
          <a:lstStyle/>
          <a:p>
            <a:endParaRPr lang="nb-NO" sz="1400"/>
          </a:p>
        </p:txBody>
      </p:sp>
      <p:sp>
        <p:nvSpPr>
          <p:cNvPr id="4" name="Plassholder for lysbildenummer 3">
            <a:extLst>
              <a:ext uri="{FF2B5EF4-FFF2-40B4-BE49-F238E27FC236}">
                <a16:creationId xmlns:a16="http://schemas.microsoft.com/office/drawing/2014/main" id="{53AFE20B-E02E-FE4F-8D93-63F4E9E56FAA}"/>
              </a:ext>
            </a:extLst>
          </p:cNvPr>
          <p:cNvSpPr>
            <a:spLocks noGrp="1"/>
          </p:cNvSpPr>
          <p:nvPr>
            <p:ph type="sldNum" sz="quarter" idx="4"/>
          </p:nvPr>
        </p:nvSpPr>
        <p:spPr>
          <a:xfrm>
            <a:off x="10727473" y="6370638"/>
            <a:ext cx="1295400" cy="365125"/>
          </a:xfrm>
          <a:prstGeom prst="rect">
            <a:avLst/>
          </a:prstGeom>
        </p:spPr>
        <p:txBody>
          <a:bodyPr vert="horz" lIns="91440" tIns="45720" rIns="91440" bIns="45720" rtlCol="0" anchor="t"/>
          <a:lstStyle>
            <a:lvl1pPr algn="r">
              <a:defRPr sz="1200">
                <a:solidFill>
                  <a:schemeClr val="tx1">
                    <a:tint val="75000"/>
                  </a:schemeClr>
                </a:solidFill>
              </a:defRPr>
            </a:lvl1pPr>
          </a:lstStyle>
          <a:p>
            <a:fld id="{CB34E9FF-35ED-4746-A218-B58892FE7A5D}" type="slidenum">
              <a:rPr lang="nb-NO" smtClean="0"/>
              <a:t>‹#›</a:t>
            </a:fld>
            <a:endParaRPr lang="nb-NO"/>
          </a:p>
        </p:txBody>
      </p:sp>
    </p:spTree>
    <p:extLst>
      <p:ext uri="{BB962C8B-B14F-4D97-AF65-F5344CB8AC3E}">
        <p14:creationId xmlns:p14="http://schemas.microsoft.com/office/powerpoint/2010/main" val="2223192158"/>
      </p:ext>
    </p:extLst>
  </p:cSld>
  <p:clrMap bg1="lt1" tx1="dk1" bg2="lt2" tx2="dk2" accent1="accent1" accent2="accent2" accent3="accent3" accent4="accent4" accent5="accent5" accent6="accent6" hlink="hlink" folHlink="folHlink"/>
  <p:sldLayoutIdLst>
    <p:sldLayoutId id="2147484200" r:id="rId1"/>
    <p:sldLayoutId id="2147484201" r:id="rId2"/>
    <p:sldLayoutId id="2147484202" r:id="rId3"/>
    <p:sldLayoutId id="2147484203" r:id="rId4"/>
    <p:sldLayoutId id="2147484204" r:id="rId5"/>
    <p:sldLayoutId id="2147484205" r:id="rId6"/>
    <p:sldLayoutId id="2147484206" r:id="rId7"/>
    <p:sldLayoutId id="2147484207" r:id="rId8"/>
    <p:sldLayoutId id="2147484208" r:id="rId9"/>
    <p:sldLayoutId id="2147484209" r:id="rId10"/>
    <p:sldLayoutId id="2147484210" r:id="rId11"/>
    <p:sldLayoutId id="2147484211" r:id="rId12"/>
    <p:sldLayoutId id="2147484212" r:id="rId13"/>
    <p:sldLayoutId id="2147484213" r:id="rId14"/>
    <p:sldLayoutId id="2147484214" r:id="rId15"/>
    <p:sldLayoutId id="2147484215" r:id="rId16"/>
    <p:sldLayoutId id="2147484216" r:id="rId17"/>
    <p:sldLayoutId id="2147484217" r:id="rId18"/>
    <p:sldLayoutId id="2147484218" r:id="rId19"/>
    <p:sldLayoutId id="2147484219" r:id="rId20"/>
    <p:sldLayoutId id="2147484221" r:id="rId21"/>
    <p:sldLayoutId id="2147484222" r:id="rId22"/>
    <p:sldLayoutId id="2147484223" r:id="rId23"/>
    <p:sldLayoutId id="2147484224" r:id="rId24"/>
  </p:sldLayoutIdLst>
  <p:hf hdr="0" ftr="0" dt="0"/>
  <p:txStyles>
    <p:titleStyle>
      <a:lvl1pPr algn="l" defTabSz="914377" rtl="0" eaLnBrk="1" latinLnBrk="0" hangingPunct="1">
        <a:lnSpc>
          <a:spcPct val="90000"/>
        </a:lnSpc>
        <a:spcBef>
          <a:spcPct val="0"/>
        </a:spcBef>
        <a:buNone/>
        <a:defRPr sz="3200" b="1" i="0" kern="1200">
          <a:solidFill>
            <a:srgbClr val="192343"/>
          </a:solidFill>
          <a:latin typeface="Arial" panose="020B0604020202020204" pitchFamily="34" charset="0"/>
          <a:ea typeface="+mj-ea"/>
          <a:cs typeface="Arial" panose="020B0604020202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0" name="AutoShape 7"/>
          <p:cNvSpPr>
            <a:spLocks noChangeArrowheads="1"/>
          </p:cNvSpPr>
          <p:nvPr/>
        </p:nvSpPr>
        <p:spPr bwMode="auto">
          <a:xfrm>
            <a:off x="457205" y="315343"/>
            <a:ext cx="204383" cy="398014"/>
          </a:xfrm>
          <a:prstGeom prst="flowChartAlternateProcess">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400" b="1">
                <a:solidFill>
                  <a:schemeClr val="bg1"/>
                </a:solidFill>
                <a:latin typeface="Arial" charset="0"/>
                <a:cs typeface="Arial" charset="0"/>
              </a:defRPr>
            </a:lvl1pPr>
            <a:lvl2pPr marL="742950" indent="-285750">
              <a:defRPr sz="1400" b="1">
                <a:solidFill>
                  <a:schemeClr val="bg1"/>
                </a:solidFill>
                <a:latin typeface="Arial" charset="0"/>
                <a:cs typeface="Arial" charset="0"/>
              </a:defRPr>
            </a:lvl2pPr>
            <a:lvl3pPr marL="1143000" indent="-228600">
              <a:defRPr sz="1400" b="1">
                <a:solidFill>
                  <a:schemeClr val="bg1"/>
                </a:solidFill>
                <a:latin typeface="Arial" charset="0"/>
                <a:cs typeface="Arial" charset="0"/>
              </a:defRPr>
            </a:lvl3pPr>
            <a:lvl4pPr marL="1600200" indent="-228600">
              <a:defRPr sz="1400" b="1">
                <a:solidFill>
                  <a:schemeClr val="bg1"/>
                </a:solidFill>
                <a:latin typeface="Arial" charset="0"/>
                <a:cs typeface="Arial" charset="0"/>
              </a:defRPr>
            </a:lvl4pPr>
            <a:lvl5pPr marL="2057400" indent="-228600">
              <a:defRPr sz="1400" b="1">
                <a:solidFill>
                  <a:schemeClr val="bg1"/>
                </a:solidFill>
                <a:latin typeface="Arial" charset="0"/>
                <a:cs typeface="Arial" charset="0"/>
              </a:defRPr>
            </a:lvl5pPr>
            <a:lvl6pPr marL="2514600" indent="-228600" eaLnBrk="0" fontAlgn="base" hangingPunct="0">
              <a:spcBef>
                <a:spcPct val="50000"/>
              </a:spcBef>
              <a:spcAft>
                <a:spcPct val="0"/>
              </a:spcAft>
              <a:defRPr sz="1400" b="1">
                <a:solidFill>
                  <a:schemeClr val="bg1"/>
                </a:solidFill>
                <a:latin typeface="Arial" charset="0"/>
                <a:cs typeface="Arial" charset="0"/>
              </a:defRPr>
            </a:lvl6pPr>
            <a:lvl7pPr marL="2971800" indent="-228600" eaLnBrk="0" fontAlgn="base" hangingPunct="0">
              <a:spcBef>
                <a:spcPct val="50000"/>
              </a:spcBef>
              <a:spcAft>
                <a:spcPct val="0"/>
              </a:spcAft>
              <a:defRPr sz="1400" b="1">
                <a:solidFill>
                  <a:schemeClr val="bg1"/>
                </a:solidFill>
                <a:latin typeface="Arial" charset="0"/>
                <a:cs typeface="Arial" charset="0"/>
              </a:defRPr>
            </a:lvl7pPr>
            <a:lvl8pPr marL="3429000" indent="-228600" eaLnBrk="0" fontAlgn="base" hangingPunct="0">
              <a:spcBef>
                <a:spcPct val="50000"/>
              </a:spcBef>
              <a:spcAft>
                <a:spcPct val="0"/>
              </a:spcAft>
              <a:defRPr sz="1400" b="1">
                <a:solidFill>
                  <a:schemeClr val="bg1"/>
                </a:solidFill>
                <a:latin typeface="Arial" charset="0"/>
                <a:cs typeface="Arial" charset="0"/>
              </a:defRPr>
            </a:lvl8pPr>
            <a:lvl9pPr marL="3886200" indent="-228600" eaLnBrk="0" fontAlgn="base" hangingPunct="0">
              <a:spcBef>
                <a:spcPct val="50000"/>
              </a:spcBef>
              <a:spcAft>
                <a:spcPct val="0"/>
              </a:spcAft>
              <a:defRPr sz="1400" b="1">
                <a:solidFill>
                  <a:schemeClr val="bg1"/>
                </a:solidFill>
                <a:latin typeface="Arial" charset="0"/>
                <a:cs typeface="Arial" charset="0"/>
              </a:defRPr>
            </a:lvl9pPr>
          </a:lstStyle>
          <a:p>
            <a:pPr>
              <a:defRPr/>
            </a:pPr>
            <a:endParaRPr lang="es-ES" altLang="es-ES" sz="1867">
              <a:ea typeface="+mn-ea"/>
            </a:endParaRPr>
          </a:p>
        </p:txBody>
      </p:sp>
      <p:sp>
        <p:nvSpPr>
          <p:cNvPr id="1032" name="AutoShape 11"/>
          <p:cNvSpPr>
            <a:spLocks noChangeArrowheads="1"/>
          </p:cNvSpPr>
          <p:nvPr/>
        </p:nvSpPr>
        <p:spPr bwMode="auto">
          <a:xfrm>
            <a:off x="698505" y="301058"/>
            <a:ext cx="204383" cy="398014"/>
          </a:xfrm>
          <a:prstGeom prst="flowChartAlternateProcess">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400" b="1">
                <a:solidFill>
                  <a:schemeClr val="bg1"/>
                </a:solidFill>
                <a:latin typeface="Arial" charset="0"/>
                <a:cs typeface="Arial" charset="0"/>
              </a:defRPr>
            </a:lvl1pPr>
            <a:lvl2pPr marL="742950" indent="-285750">
              <a:defRPr sz="1400" b="1">
                <a:solidFill>
                  <a:schemeClr val="bg1"/>
                </a:solidFill>
                <a:latin typeface="Arial" charset="0"/>
                <a:cs typeface="Arial" charset="0"/>
              </a:defRPr>
            </a:lvl2pPr>
            <a:lvl3pPr marL="1143000" indent="-228600">
              <a:defRPr sz="1400" b="1">
                <a:solidFill>
                  <a:schemeClr val="bg1"/>
                </a:solidFill>
                <a:latin typeface="Arial" charset="0"/>
                <a:cs typeface="Arial" charset="0"/>
              </a:defRPr>
            </a:lvl3pPr>
            <a:lvl4pPr marL="1600200" indent="-228600">
              <a:defRPr sz="1400" b="1">
                <a:solidFill>
                  <a:schemeClr val="bg1"/>
                </a:solidFill>
                <a:latin typeface="Arial" charset="0"/>
                <a:cs typeface="Arial" charset="0"/>
              </a:defRPr>
            </a:lvl4pPr>
            <a:lvl5pPr marL="2057400" indent="-228600">
              <a:defRPr sz="1400" b="1">
                <a:solidFill>
                  <a:schemeClr val="bg1"/>
                </a:solidFill>
                <a:latin typeface="Arial" charset="0"/>
                <a:cs typeface="Arial" charset="0"/>
              </a:defRPr>
            </a:lvl5pPr>
            <a:lvl6pPr marL="2514600" indent="-228600" eaLnBrk="0" fontAlgn="base" hangingPunct="0">
              <a:spcBef>
                <a:spcPct val="50000"/>
              </a:spcBef>
              <a:spcAft>
                <a:spcPct val="0"/>
              </a:spcAft>
              <a:defRPr sz="1400" b="1">
                <a:solidFill>
                  <a:schemeClr val="bg1"/>
                </a:solidFill>
                <a:latin typeface="Arial" charset="0"/>
                <a:cs typeface="Arial" charset="0"/>
              </a:defRPr>
            </a:lvl6pPr>
            <a:lvl7pPr marL="2971800" indent="-228600" eaLnBrk="0" fontAlgn="base" hangingPunct="0">
              <a:spcBef>
                <a:spcPct val="50000"/>
              </a:spcBef>
              <a:spcAft>
                <a:spcPct val="0"/>
              </a:spcAft>
              <a:defRPr sz="1400" b="1">
                <a:solidFill>
                  <a:schemeClr val="bg1"/>
                </a:solidFill>
                <a:latin typeface="Arial" charset="0"/>
                <a:cs typeface="Arial" charset="0"/>
              </a:defRPr>
            </a:lvl7pPr>
            <a:lvl8pPr marL="3429000" indent="-228600" eaLnBrk="0" fontAlgn="base" hangingPunct="0">
              <a:spcBef>
                <a:spcPct val="50000"/>
              </a:spcBef>
              <a:spcAft>
                <a:spcPct val="0"/>
              </a:spcAft>
              <a:defRPr sz="1400" b="1">
                <a:solidFill>
                  <a:schemeClr val="bg1"/>
                </a:solidFill>
                <a:latin typeface="Arial" charset="0"/>
                <a:cs typeface="Arial" charset="0"/>
              </a:defRPr>
            </a:lvl8pPr>
            <a:lvl9pPr marL="3886200" indent="-228600" eaLnBrk="0" fontAlgn="base" hangingPunct="0">
              <a:spcBef>
                <a:spcPct val="50000"/>
              </a:spcBef>
              <a:spcAft>
                <a:spcPct val="0"/>
              </a:spcAft>
              <a:defRPr sz="1400" b="1">
                <a:solidFill>
                  <a:schemeClr val="bg1"/>
                </a:solidFill>
                <a:latin typeface="Arial" charset="0"/>
                <a:cs typeface="Arial" charset="0"/>
              </a:defRPr>
            </a:lvl9pPr>
          </a:lstStyle>
          <a:p>
            <a:pPr>
              <a:defRPr/>
            </a:pPr>
            <a:endParaRPr lang="es-ES" altLang="es-ES" sz="1867">
              <a:ea typeface="+mn-ea"/>
            </a:endParaRPr>
          </a:p>
        </p:txBody>
      </p:sp>
      <p:sp>
        <p:nvSpPr>
          <p:cNvPr id="1033" name="Rectangle 14"/>
          <p:cNvSpPr>
            <a:spLocks noChangeArrowheads="1"/>
          </p:cNvSpPr>
          <p:nvPr/>
        </p:nvSpPr>
        <p:spPr bwMode="auto">
          <a:xfrm>
            <a:off x="5" y="2881988"/>
            <a:ext cx="184731" cy="379656"/>
          </a:xfrm>
          <a:prstGeom prst="rect">
            <a:avLst/>
          </a:prstGeom>
          <a:noFill/>
          <a:ln>
            <a:noFill/>
          </a:ln>
          <a:effectLst/>
          <a:extLst>
            <a:ext uri="{909E8E84-426E-40DD-AFC4-6F175D3DCCD1}">
              <a14:hiddenFill xmlns:a14="http://schemas.microsoft.com/office/drawing/2010/main">
                <a:solidFill>
                  <a:srgbClr val="3366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400" b="1">
                <a:solidFill>
                  <a:schemeClr val="bg1"/>
                </a:solidFill>
                <a:latin typeface="Arial" charset="0"/>
                <a:cs typeface="Arial" charset="0"/>
              </a:defRPr>
            </a:lvl1pPr>
            <a:lvl2pPr marL="742950" indent="-285750">
              <a:defRPr sz="1400" b="1">
                <a:solidFill>
                  <a:schemeClr val="bg1"/>
                </a:solidFill>
                <a:latin typeface="Arial" charset="0"/>
                <a:cs typeface="Arial" charset="0"/>
              </a:defRPr>
            </a:lvl2pPr>
            <a:lvl3pPr marL="1143000" indent="-228600">
              <a:defRPr sz="1400" b="1">
                <a:solidFill>
                  <a:schemeClr val="bg1"/>
                </a:solidFill>
                <a:latin typeface="Arial" charset="0"/>
                <a:cs typeface="Arial" charset="0"/>
              </a:defRPr>
            </a:lvl3pPr>
            <a:lvl4pPr marL="1600200" indent="-228600">
              <a:defRPr sz="1400" b="1">
                <a:solidFill>
                  <a:schemeClr val="bg1"/>
                </a:solidFill>
                <a:latin typeface="Arial" charset="0"/>
                <a:cs typeface="Arial" charset="0"/>
              </a:defRPr>
            </a:lvl4pPr>
            <a:lvl5pPr marL="2057400" indent="-228600">
              <a:defRPr sz="1400" b="1">
                <a:solidFill>
                  <a:schemeClr val="bg1"/>
                </a:solidFill>
                <a:latin typeface="Arial" charset="0"/>
                <a:cs typeface="Arial" charset="0"/>
              </a:defRPr>
            </a:lvl5pPr>
            <a:lvl6pPr marL="2514600" indent="-228600" eaLnBrk="0" fontAlgn="base" hangingPunct="0">
              <a:spcBef>
                <a:spcPct val="50000"/>
              </a:spcBef>
              <a:spcAft>
                <a:spcPct val="0"/>
              </a:spcAft>
              <a:defRPr sz="1400" b="1">
                <a:solidFill>
                  <a:schemeClr val="bg1"/>
                </a:solidFill>
                <a:latin typeface="Arial" charset="0"/>
                <a:cs typeface="Arial" charset="0"/>
              </a:defRPr>
            </a:lvl6pPr>
            <a:lvl7pPr marL="2971800" indent="-228600" eaLnBrk="0" fontAlgn="base" hangingPunct="0">
              <a:spcBef>
                <a:spcPct val="50000"/>
              </a:spcBef>
              <a:spcAft>
                <a:spcPct val="0"/>
              </a:spcAft>
              <a:defRPr sz="1400" b="1">
                <a:solidFill>
                  <a:schemeClr val="bg1"/>
                </a:solidFill>
                <a:latin typeface="Arial" charset="0"/>
                <a:cs typeface="Arial" charset="0"/>
              </a:defRPr>
            </a:lvl7pPr>
            <a:lvl8pPr marL="3429000" indent="-228600" eaLnBrk="0" fontAlgn="base" hangingPunct="0">
              <a:spcBef>
                <a:spcPct val="50000"/>
              </a:spcBef>
              <a:spcAft>
                <a:spcPct val="0"/>
              </a:spcAft>
              <a:defRPr sz="1400" b="1">
                <a:solidFill>
                  <a:schemeClr val="bg1"/>
                </a:solidFill>
                <a:latin typeface="Arial" charset="0"/>
                <a:cs typeface="Arial" charset="0"/>
              </a:defRPr>
            </a:lvl8pPr>
            <a:lvl9pPr marL="3886200" indent="-228600" eaLnBrk="0" fontAlgn="base" hangingPunct="0">
              <a:spcBef>
                <a:spcPct val="50000"/>
              </a:spcBef>
              <a:spcAft>
                <a:spcPct val="0"/>
              </a:spcAft>
              <a:defRPr sz="1400" b="1">
                <a:solidFill>
                  <a:schemeClr val="bg1"/>
                </a:solidFill>
                <a:latin typeface="Arial" charset="0"/>
                <a:cs typeface="Arial" charset="0"/>
              </a:defRPr>
            </a:lvl9pPr>
          </a:lstStyle>
          <a:p>
            <a:pPr>
              <a:defRPr/>
            </a:pPr>
            <a:endParaRPr lang="es-ES" altLang="es-ES" sz="1867">
              <a:ea typeface="+mn-ea"/>
            </a:endParaRPr>
          </a:p>
        </p:txBody>
      </p:sp>
      <p:sp>
        <p:nvSpPr>
          <p:cNvPr id="13" name="Slide Number Placeholder 5"/>
          <p:cNvSpPr>
            <a:spLocks noGrp="1"/>
          </p:cNvSpPr>
          <p:nvPr>
            <p:ph type="sldNum" sz="quarter" idx="4"/>
          </p:nvPr>
        </p:nvSpPr>
        <p:spPr>
          <a:xfrm>
            <a:off x="654051" y="6478892"/>
            <a:ext cx="1166283" cy="365125"/>
          </a:xfrm>
          <a:prstGeom prst="rect">
            <a:avLst/>
          </a:prstGeom>
        </p:spPr>
        <p:txBody>
          <a:bodyPr vert="horz" wrap="square" lIns="91440" tIns="45720" rIns="91440" bIns="45720" numCol="1" anchor="ctr" anchorCtr="0" compatLnSpc="1">
            <a:prstTxWarp prst="textNoShape">
              <a:avLst/>
            </a:prstTxWarp>
          </a:bodyPr>
          <a:lstStyle>
            <a:lvl1pPr algn="l">
              <a:defRPr lang="en-US" sz="1200" b="0" kern="1200" smtClean="0">
                <a:solidFill>
                  <a:srgbClr val="003FA8"/>
                </a:solidFill>
                <a:latin typeface="Arial"/>
                <a:ea typeface="ＭＳ Ｐゴシック" charset="0"/>
                <a:cs typeface="Arial"/>
              </a:defRPr>
            </a:lvl1pPr>
          </a:lstStyle>
          <a:p>
            <a:fld id="{F096157D-9D44-4342-AEFF-76ADE352FA4A}" type="slidenum">
              <a:rPr lang="en-GB" noProof="0" smtClean="0"/>
              <a:pPr/>
              <a:t>‹#›</a:t>
            </a:fld>
            <a:endParaRPr lang="en-GB" noProof="0" dirty="0"/>
          </a:p>
        </p:txBody>
      </p:sp>
      <p:sp>
        <p:nvSpPr>
          <p:cNvPr id="11" name="Date Placeholder 3"/>
          <p:cNvSpPr>
            <a:spLocks noGrp="1"/>
          </p:cNvSpPr>
          <p:nvPr>
            <p:ph type="dt" sz="half" idx="2"/>
          </p:nvPr>
        </p:nvSpPr>
        <p:spPr>
          <a:xfrm>
            <a:off x="10102851" y="6478892"/>
            <a:ext cx="1631949" cy="365125"/>
          </a:xfrm>
          <a:prstGeom prst="rect">
            <a:avLst/>
          </a:prstGeom>
        </p:spPr>
        <p:txBody>
          <a:bodyPr vert="horz" wrap="square" lIns="91440" tIns="45720" rIns="91440" bIns="45720" numCol="1" anchor="ctr" anchorCtr="0" compatLnSpc="1">
            <a:prstTxWarp prst="textNoShape">
              <a:avLst/>
            </a:prstTxWarp>
          </a:bodyPr>
          <a:lstStyle>
            <a:lvl1pPr algn="r">
              <a:defRPr sz="1200" b="0">
                <a:solidFill>
                  <a:srgbClr val="003FA8"/>
                </a:solidFill>
                <a:latin typeface="Arial"/>
                <a:cs typeface="Arial"/>
              </a:defRPr>
            </a:lvl1pPr>
          </a:lstStyle>
          <a:p>
            <a:fld id="{C99BF2F7-53DD-304F-938B-FF02BFE4BA3F}" type="datetime1">
              <a:rPr lang="en-GB" noProof="0" smtClean="0"/>
              <a:pPr/>
              <a:t>21/10/2025</a:t>
            </a:fld>
            <a:endParaRPr lang="en-GB" noProof="0" dirty="0"/>
          </a:p>
        </p:txBody>
      </p:sp>
      <p:pic>
        <p:nvPicPr>
          <p:cNvPr id="14" name="Imagen 5"/>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0121383" y="283634"/>
            <a:ext cx="1619028" cy="934897"/>
          </a:xfrm>
          <a:prstGeom prst="rect">
            <a:avLst/>
          </a:prstGeom>
        </p:spPr>
      </p:pic>
    </p:spTree>
    <p:extLst>
      <p:ext uri="{BB962C8B-B14F-4D97-AF65-F5344CB8AC3E}">
        <p14:creationId xmlns:p14="http://schemas.microsoft.com/office/powerpoint/2010/main" val="3582931400"/>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Lst>
  <p:hf hdr="0" ftr="0"/>
  <p:txStyles>
    <p:titleStyle>
      <a:lvl1pPr algn="l" rtl="0" eaLnBrk="1" fontAlgn="base" hangingPunct="1">
        <a:spcBef>
          <a:spcPct val="0"/>
        </a:spcBef>
        <a:spcAft>
          <a:spcPct val="0"/>
        </a:spcAft>
        <a:defRPr sz="2133" b="1" i="0">
          <a:solidFill>
            <a:srgbClr val="058AD4"/>
          </a:solidFill>
          <a:latin typeface="+mj-lt"/>
          <a:ea typeface="ＭＳ Ｐゴシック" charset="0"/>
          <a:cs typeface="+mj-cs"/>
        </a:defRPr>
      </a:lvl1pPr>
      <a:lvl2pPr algn="l" rtl="0" eaLnBrk="1" fontAlgn="base" hangingPunct="1">
        <a:spcBef>
          <a:spcPct val="0"/>
        </a:spcBef>
        <a:spcAft>
          <a:spcPct val="0"/>
        </a:spcAft>
        <a:defRPr sz="1867" b="1" i="1">
          <a:solidFill>
            <a:srgbClr val="058AD4"/>
          </a:solidFill>
          <a:latin typeface="Arial" pitchFamily="34" charset="0"/>
          <a:ea typeface="ＭＳ Ｐゴシック" charset="0"/>
        </a:defRPr>
      </a:lvl2pPr>
      <a:lvl3pPr algn="l" rtl="0" eaLnBrk="1" fontAlgn="base" hangingPunct="1">
        <a:spcBef>
          <a:spcPct val="0"/>
        </a:spcBef>
        <a:spcAft>
          <a:spcPct val="0"/>
        </a:spcAft>
        <a:defRPr sz="1867" b="1" i="1">
          <a:solidFill>
            <a:srgbClr val="058AD4"/>
          </a:solidFill>
          <a:latin typeface="Arial" pitchFamily="34" charset="0"/>
          <a:ea typeface="ＭＳ Ｐゴシック" charset="0"/>
        </a:defRPr>
      </a:lvl3pPr>
      <a:lvl4pPr algn="l" rtl="0" eaLnBrk="1" fontAlgn="base" hangingPunct="1">
        <a:spcBef>
          <a:spcPct val="0"/>
        </a:spcBef>
        <a:spcAft>
          <a:spcPct val="0"/>
        </a:spcAft>
        <a:defRPr sz="1867" b="1" i="1">
          <a:solidFill>
            <a:srgbClr val="058AD4"/>
          </a:solidFill>
          <a:latin typeface="Arial" pitchFamily="34" charset="0"/>
          <a:ea typeface="ＭＳ Ｐゴシック" charset="0"/>
        </a:defRPr>
      </a:lvl4pPr>
      <a:lvl5pPr algn="l" rtl="0" eaLnBrk="1" fontAlgn="base" hangingPunct="1">
        <a:spcBef>
          <a:spcPct val="0"/>
        </a:spcBef>
        <a:spcAft>
          <a:spcPct val="0"/>
        </a:spcAft>
        <a:defRPr sz="1867" b="1" i="1">
          <a:solidFill>
            <a:srgbClr val="058AD4"/>
          </a:solidFill>
          <a:latin typeface="Arial" pitchFamily="34" charset="0"/>
          <a:ea typeface="ＭＳ Ｐゴシック" charset="0"/>
        </a:defRPr>
      </a:lvl5pPr>
      <a:lvl6pPr marL="609570" algn="l" rtl="0" eaLnBrk="1" fontAlgn="base" hangingPunct="1">
        <a:spcBef>
          <a:spcPct val="0"/>
        </a:spcBef>
        <a:spcAft>
          <a:spcPct val="0"/>
        </a:spcAft>
        <a:defRPr sz="1867" b="1" i="1">
          <a:solidFill>
            <a:srgbClr val="058AD4"/>
          </a:solidFill>
          <a:latin typeface="Arial" pitchFamily="34" charset="0"/>
        </a:defRPr>
      </a:lvl6pPr>
      <a:lvl7pPr marL="1219139" algn="l" rtl="0" eaLnBrk="1" fontAlgn="base" hangingPunct="1">
        <a:spcBef>
          <a:spcPct val="0"/>
        </a:spcBef>
        <a:spcAft>
          <a:spcPct val="0"/>
        </a:spcAft>
        <a:defRPr sz="1867" b="1" i="1">
          <a:solidFill>
            <a:srgbClr val="058AD4"/>
          </a:solidFill>
          <a:latin typeface="Arial" pitchFamily="34" charset="0"/>
        </a:defRPr>
      </a:lvl7pPr>
      <a:lvl8pPr marL="1828709" algn="l" rtl="0" eaLnBrk="1" fontAlgn="base" hangingPunct="1">
        <a:spcBef>
          <a:spcPct val="0"/>
        </a:spcBef>
        <a:spcAft>
          <a:spcPct val="0"/>
        </a:spcAft>
        <a:defRPr sz="1867" b="1" i="1">
          <a:solidFill>
            <a:srgbClr val="058AD4"/>
          </a:solidFill>
          <a:latin typeface="Arial" pitchFamily="34" charset="0"/>
        </a:defRPr>
      </a:lvl8pPr>
      <a:lvl9pPr marL="2438278" algn="l" rtl="0" eaLnBrk="1" fontAlgn="base" hangingPunct="1">
        <a:spcBef>
          <a:spcPct val="0"/>
        </a:spcBef>
        <a:spcAft>
          <a:spcPct val="0"/>
        </a:spcAft>
        <a:defRPr sz="1867" b="1" i="1">
          <a:solidFill>
            <a:srgbClr val="058AD4"/>
          </a:solidFill>
          <a:latin typeface="Arial" pitchFamily="34" charset="0"/>
        </a:defRPr>
      </a:lvl9pPr>
    </p:titleStyle>
    <p:bodyStyle>
      <a:lvl1pPr marL="457177" indent="-457177" algn="l" rtl="0" eaLnBrk="1" fontAlgn="base" hangingPunct="1">
        <a:spcBef>
          <a:spcPct val="20000"/>
        </a:spcBef>
        <a:spcAft>
          <a:spcPct val="0"/>
        </a:spcAft>
        <a:buFont typeface="Wingdings" charset="2"/>
        <a:buChar char="§"/>
        <a:defRPr sz="1600">
          <a:solidFill>
            <a:schemeClr val="tx1">
              <a:lumMod val="65000"/>
              <a:lumOff val="35000"/>
            </a:schemeClr>
          </a:solidFill>
          <a:latin typeface="+mn-lt"/>
          <a:ea typeface="ＭＳ Ｐゴシック" charset="0"/>
          <a:cs typeface="+mn-cs"/>
        </a:defRPr>
      </a:lvl1pPr>
      <a:lvl2pPr marL="990551" indent="-380982" algn="l" rtl="0" eaLnBrk="1" fontAlgn="base" hangingPunct="1">
        <a:spcBef>
          <a:spcPct val="20000"/>
        </a:spcBef>
        <a:spcAft>
          <a:spcPct val="0"/>
        </a:spcAft>
        <a:buFont typeface="Wingdings" charset="2"/>
        <a:buChar char="§"/>
        <a:defRPr sz="1600">
          <a:solidFill>
            <a:schemeClr val="tx1">
              <a:lumMod val="65000"/>
              <a:lumOff val="35000"/>
            </a:schemeClr>
          </a:solidFill>
          <a:latin typeface="+mn-lt"/>
          <a:ea typeface="Arial" charset="0"/>
          <a:cs typeface="+mn-cs"/>
        </a:defRPr>
      </a:lvl2pPr>
      <a:lvl3pPr marL="1523923" indent="-304784" algn="l" rtl="0" eaLnBrk="1" fontAlgn="base" hangingPunct="1">
        <a:spcBef>
          <a:spcPct val="20000"/>
        </a:spcBef>
        <a:spcAft>
          <a:spcPct val="0"/>
        </a:spcAft>
        <a:buFont typeface="Wingdings" charset="2"/>
        <a:buChar char="§"/>
        <a:defRPr sz="1600">
          <a:solidFill>
            <a:schemeClr val="tx1">
              <a:lumMod val="65000"/>
              <a:lumOff val="35000"/>
            </a:schemeClr>
          </a:solidFill>
          <a:latin typeface="+mn-lt"/>
          <a:ea typeface="Arial" charset="0"/>
          <a:cs typeface="+mn-cs"/>
        </a:defRPr>
      </a:lvl3pPr>
      <a:lvl4pPr marL="2133493" indent="-304784" algn="l" rtl="0" eaLnBrk="1" fontAlgn="base" hangingPunct="1">
        <a:spcBef>
          <a:spcPct val="20000"/>
        </a:spcBef>
        <a:spcAft>
          <a:spcPct val="0"/>
        </a:spcAft>
        <a:buFont typeface="Wingdings" charset="2"/>
        <a:buChar char="§"/>
        <a:defRPr sz="1600">
          <a:solidFill>
            <a:schemeClr val="tx1">
              <a:lumMod val="65000"/>
              <a:lumOff val="35000"/>
            </a:schemeClr>
          </a:solidFill>
          <a:latin typeface="+mn-lt"/>
          <a:ea typeface="Arial" charset="0"/>
          <a:cs typeface="+mn-cs"/>
        </a:defRPr>
      </a:lvl4pPr>
      <a:lvl5pPr marL="2743063" indent="-304784" algn="l" rtl="0" eaLnBrk="1" fontAlgn="base" hangingPunct="1">
        <a:spcBef>
          <a:spcPct val="20000"/>
        </a:spcBef>
        <a:spcAft>
          <a:spcPct val="0"/>
        </a:spcAft>
        <a:buFont typeface="Wingdings" charset="2"/>
        <a:buChar char="§"/>
        <a:defRPr sz="1600">
          <a:solidFill>
            <a:schemeClr val="tx1">
              <a:lumMod val="65000"/>
              <a:lumOff val="35000"/>
            </a:schemeClr>
          </a:solidFill>
          <a:latin typeface="+mn-lt"/>
          <a:ea typeface="Arial" charset="0"/>
          <a:cs typeface="+mn-cs"/>
        </a:defRPr>
      </a:lvl5pPr>
      <a:lvl6pPr marL="3352632" indent="-304784" algn="l" rtl="0" eaLnBrk="1" fontAlgn="base" hangingPunct="1">
        <a:spcBef>
          <a:spcPct val="20000"/>
        </a:spcBef>
        <a:spcAft>
          <a:spcPct val="0"/>
        </a:spcAft>
        <a:buChar char="»"/>
        <a:defRPr sz="1600">
          <a:solidFill>
            <a:schemeClr val="tx1"/>
          </a:solidFill>
          <a:latin typeface="+mn-lt"/>
          <a:cs typeface="+mn-cs"/>
        </a:defRPr>
      </a:lvl6pPr>
      <a:lvl7pPr marL="3962202" indent="-304784" algn="l" rtl="0" eaLnBrk="1" fontAlgn="base" hangingPunct="1">
        <a:spcBef>
          <a:spcPct val="20000"/>
        </a:spcBef>
        <a:spcAft>
          <a:spcPct val="0"/>
        </a:spcAft>
        <a:buChar char="»"/>
        <a:defRPr sz="1600">
          <a:solidFill>
            <a:schemeClr val="tx1"/>
          </a:solidFill>
          <a:latin typeface="+mn-lt"/>
          <a:cs typeface="+mn-cs"/>
        </a:defRPr>
      </a:lvl7pPr>
      <a:lvl8pPr marL="4571771" indent="-304784" algn="l" rtl="0" eaLnBrk="1" fontAlgn="base" hangingPunct="1">
        <a:spcBef>
          <a:spcPct val="20000"/>
        </a:spcBef>
        <a:spcAft>
          <a:spcPct val="0"/>
        </a:spcAft>
        <a:buChar char="»"/>
        <a:defRPr sz="1600">
          <a:solidFill>
            <a:schemeClr val="tx1"/>
          </a:solidFill>
          <a:latin typeface="+mn-lt"/>
          <a:cs typeface="+mn-cs"/>
        </a:defRPr>
      </a:lvl8pPr>
      <a:lvl9pPr marL="5181341" indent="-304784" algn="l" rtl="0" eaLnBrk="1" fontAlgn="base" hangingPunct="1">
        <a:spcBef>
          <a:spcPct val="20000"/>
        </a:spcBef>
        <a:spcAft>
          <a:spcPct val="0"/>
        </a:spcAft>
        <a:buChar char="»"/>
        <a:defRPr sz="1600">
          <a:solidFill>
            <a:schemeClr val="tx1"/>
          </a:solidFill>
          <a:latin typeface="+mn-lt"/>
          <a:cs typeface="+mn-cs"/>
        </a:defRPr>
      </a:lvl9pPr>
    </p:bodyStyle>
    <p:otherStyle>
      <a:defPPr>
        <a:defRPr lang="es-ES"/>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ED176887-8CC9-D547-B5AB-74D46E48C807}"/>
              </a:ext>
            </a:extLst>
          </p:cNvPr>
          <p:cNvSpPr/>
          <p:nvPr userDrawn="1"/>
        </p:nvSpPr>
        <p:spPr>
          <a:xfrm>
            <a:off x="2" y="705927"/>
            <a:ext cx="292273" cy="61520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p>
        </p:txBody>
      </p:sp>
      <p:sp>
        <p:nvSpPr>
          <p:cNvPr id="15" name="Titelplatzhalter 1">
            <a:extLst>
              <a:ext uri="{FF2B5EF4-FFF2-40B4-BE49-F238E27FC236}">
                <a16:creationId xmlns:a16="http://schemas.microsoft.com/office/drawing/2014/main" id="{B13E5CB3-89F6-4646-82F5-CEB1891A3809}"/>
              </a:ext>
            </a:extLst>
          </p:cNvPr>
          <p:cNvSpPr>
            <a:spLocks noGrp="1"/>
          </p:cNvSpPr>
          <p:nvPr>
            <p:ph type="title"/>
          </p:nvPr>
        </p:nvSpPr>
        <p:spPr>
          <a:xfrm>
            <a:off x="814917" y="1162693"/>
            <a:ext cx="7315200" cy="1086816"/>
          </a:xfrm>
          <a:prstGeom prst="rect">
            <a:avLst/>
          </a:prstGeom>
        </p:spPr>
        <p:txBody>
          <a:bodyPr vert="horz" lIns="0" tIns="0" rIns="0" bIns="0" rtlCol="0" anchor="t" anchorCtr="0">
            <a:noAutofit/>
          </a:bodyPr>
          <a:lstStyle/>
          <a:p>
            <a:r>
              <a:rPr lang="de-DE" dirty="0"/>
              <a:t>Mastertitelformat bearbeiten</a:t>
            </a:r>
          </a:p>
        </p:txBody>
      </p:sp>
      <p:sp>
        <p:nvSpPr>
          <p:cNvPr id="16" name="Textplatzhalter 2">
            <a:extLst>
              <a:ext uri="{FF2B5EF4-FFF2-40B4-BE49-F238E27FC236}">
                <a16:creationId xmlns:a16="http://schemas.microsoft.com/office/drawing/2014/main" id="{13E39CD4-5B0C-AA42-8859-9A5A107D5221}"/>
              </a:ext>
            </a:extLst>
          </p:cNvPr>
          <p:cNvSpPr>
            <a:spLocks noGrp="1"/>
          </p:cNvSpPr>
          <p:nvPr>
            <p:ph type="body" idx="1"/>
          </p:nvPr>
        </p:nvSpPr>
        <p:spPr>
          <a:xfrm>
            <a:off x="814917" y="2591550"/>
            <a:ext cx="7315200" cy="3487279"/>
          </a:xfrm>
          <a:prstGeom prst="rect">
            <a:avLst/>
          </a:prstGeom>
        </p:spPr>
        <p:txBody>
          <a:bodyPr vert="horz" lIns="0" tIns="0" rIns="0" bIns="0" rtlCol="0">
            <a:normAutofit/>
          </a:bodyPr>
          <a:lstStyle/>
          <a:p>
            <a:r>
              <a:rPr lang="de-DE" dirty="0"/>
              <a:t>Mastertextformat bearbeiten</a:t>
            </a:r>
          </a:p>
        </p:txBody>
      </p:sp>
      <p:sp>
        <p:nvSpPr>
          <p:cNvPr id="18" name="Date Placeholder 3">
            <a:extLst>
              <a:ext uri="{FF2B5EF4-FFF2-40B4-BE49-F238E27FC236}">
                <a16:creationId xmlns:a16="http://schemas.microsoft.com/office/drawing/2014/main" id="{083662B9-E6DA-AF41-9D48-DB67ED4BDE9E}"/>
              </a:ext>
            </a:extLst>
          </p:cNvPr>
          <p:cNvSpPr>
            <a:spLocks noGrp="1"/>
          </p:cNvSpPr>
          <p:nvPr>
            <p:ph type="dt" sz="half" idx="2"/>
          </p:nvPr>
        </p:nvSpPr>
        <p:spPr>
          <a:xfrm>
            <a:off x="814917" y="6483042"/>
            <a:ext cx="2743200" cy="254804"/>
          </a:xfrm>
          <a:prstGeom prst="rect">
            <a:avLst/>
          </a:prstGeom>
        </p:spPr>
        <p:txBody>
          <a:bodyPr vert="horz" lIns="0" tIns="0" rIns="0" bIns="0" rtlCol="0" anchor="t" anchorCtr="0"/>
          <a:lstStyle>
            <a:lvl1pPr algn="l">
              <a:defRPr sz="1067">
                <a:solidFill>
                  <a:schemeClr val="tx1"/>
                </a:solidFill>
                <a:latin typeface="Arial" panose="020B0604020202020204" pitchFamily="34" charset="0"/>
                <a:cs typeface="Arial" panose="020B0604020202020204" pitchFamily="34" charset="0"/>
              </a:defRPr>
            </a:lvl1pPr>
          </a:lstStyle>
          <a:p>
            <a:fld id="{EFC8BA77-E2E8-6540-9C4F-CD72717460A6}" type="datetime1">
              <a:rPr lang="de-DE" smtClean="0"/>
              <a:pPr/>
              <a:t>21.10.2025</a:t>
            </a:fld>
            <a:endParaRPr lang="de-DE" dirty="0"/>
          </a:p>
        </p:txBody>
      </p:sp>
      <p:sp>
        <p:nvSpPr>
          <p:cNvPr id="19" name="Slide Number Placeholder 5">
            <a:extLst>
              <a:ext uri="{FF2B5EF4-FFF2-40B4-BE49-F238E27FC236}">
                <a16:creationId xmlns:a16="http://schemas.microsoft.com/office/drawing/2014/main" id="{CF459D47-1EBA-0D40-8960-F37EB280DDAD}"/>
              </a:ext>
            </a:extLst>
          </p:cNvPr>
          <p:cNvSpPr>
            <a:spLocks noGrp="1"/>
          </p:cNvSpPr>
          <p:nvPr>
            <p:ph type="sldNum" sz="quarter" idx="4"/>
          </p:nvPr>
        </p:nvSpPr>
        <p:spPr>
          <a:xfrm>
            <a:off x="8873067" y="6483042"/>
            <a:ext cx="2743200" cy="254804"/>
          </a:xfrm>
          <a:prstGeom prst="rect">
            <a:avLst/>
          </a:prstGeom>
        </p:spPr>
        <p:txBody>
          <a:bodyPr vert="horz" lIns="0" tIns="0" rIns="0" bIns="0" rtlCol="0" anchor="t" anchorCtr="0"/>
          <a:lstStyle>
            <a:lvl1pPr algn="r">
              <a:defRPr sz="1067">
                <a:solidFill>
                  <a:schemeClr val="tx1"/>
                </a:solidFill>
                <a:latin typeface="Arial" panose="020B0604020202020204" pitchFamily="34" charset="0"/>
                <a:cs typeface="Arial" panose="020B0604020202020204" pitchFamily="34" charset="0"/>
              </a:defRPr>
            </a:lvl1pPr>
          </a:lstStyle>
          <a:p>
            <a:fld id="{28389896-F367-714C-8F78-68AC34FA692E}" type="slidenum">
              <a:rPr lang="de-DE" smtClean="0"/>
              <a:pPr/>
              <a:t>‹#›</a:t>
            </a:fld>
            <a:endParaRPr lang="de-DE" dirty="0"/>
          </a:p>
        </p:txBody>
      </p:sp>
      <p:sp>
        <p:nvSpPr>
          <p:cNvPr id="20" name="Footer Placeholder 4">
            <a:extLst>
              <a:ext uri="{FF2B5EF4-FFF2-40B4-BE49-F238E27FC236}">
                <a16:creationId xmlns:a16="http://schemas.microsoft.com/office/drawing/2014/main" id="{B8F9C7F7-BE2D-F74F-8F07-5C98D5DB722A}"/>
              </a:ext>
            </a:extLst>
          </p:cNvPr>
          <p:cNvSpPr>
            <a:spLocks noGrp="1"/>
          </p:cNvSpPr>
          <p:nvPr>
            <p:ph type="ftr" sz="quarter" idx="3"/>
          </p:nvPr>
        </p:nvSpPr>
        <p:spPr>
          <a:xfrm>
            <a:off x="3704573" y="6483042"/>
            <a:ext cx="4392769" cy="254804"/>
          </a:xfrm>
          <a:prstGeom prst="rect">
            <a:avLst/>
          </a:prstGeom>
        </p:spPr>
        <p:txBody>
          <a:bodyPr vert="horz" lIns="0" tIns="0" rIns="0" bIns="0" rtlCol="0" anchor="t" anchorCtr="0"/>
          <a:lstStyle>
            <a:lvl1pPr algn="l">
              <a:defRPr sz="1067">
                <a:solidFill>
                  <a:schemeClr val="tx1"/>
                </a:solidFill>
                <a:latin typeface="Arial" panose="020B0604020202020204" pitchFamily="34" charset="0"/>
                <a:cs typeface="Arial" panose="020B0604020202020204" pitchFamily="34" charset="0"/>
              </a:defRPr>
            </a:lvl1pPr>
          </a:lstStyle>
          <a:p>
            <a:endParaRPr lang="de-DE" dirty="0"/>
          </a:p>
        </p:txBody>
      </p:sp>
      <p:sp>
        <p:nvSpPr>
          <p:cNvPr id="9" name="Rechteck 8">
            <a:extLst>
              <a:ext uri="{FF2B5EF4-FFF2-40B4-BE49-F238E27FC236}">
                <a16:creationId xmlns:a16="http://schemas.microsoft.com/office/drawing/2014/main" id="{E2B1D9D4-37EF-BE43-A8C8-F8F995311BD4}"/>
              </a:ext>
            </a:extLst>
          </p:cNvPr>
          <p:cNvSpPr/>
          <p:nvPr userDrawn="1"/>
        </p:nvSpPr>
        <p:spPr>
          <a:xfrm>
            <a:off x="2" y="2543"/>
            <a:ext cx="292273" cy="70338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p>
        </p:txBody>
      </p:sp>
      <p:pic>
        <p:nvPicPr>
          <p:cNvPr id="11" name="Grafik 10">
            <a:extLst>
              <a:ext uri="{FF2B5EF4-FFF2-40B4-BE49-F238E27FC236}">
                <a16:creationId xmlns:a16="http://schemas.microsoft.com/office/drawing/2014/main" id="{DE93A451-8F73-7049-9B26-251A6FFA4949}"/>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867697" y="297045"/>
            <a:ext cx="1748571" cy="408000"/>
          </a:xfrm>
          <a:prstGeom prst="rect">
            <a:avLst/>
          </a:prstGeom>
        </p:spPr>
      </p:pic>
    </p:spTree>
    <p:extLst>
      <p:ext uri="{BB962C8B-B14F-4D97-AF65-F5344CB8AC3E}">
        <p14:creationId xmlns:p14="http://schemas.microsoft.com/office/powerpoint/2010/main" val="2555916049"/>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Lst>
  <p:hf hdr="0"/>
  <p:txStyles>
    <p:titleStyle>
      <a:lvl1pPr algn="l" defTabSz="121914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1219140" rtl="0" eaLnBrk="1" latinLnBrk="0" hangingPunct="1">
        <a:lnSpc>
          <a:spcPct val="120000"/>
        </a:lnSpc>
        <a:spcBef>
          <a:spcPts val="0"/>
        </a:spcBef>
        <a:buFontTx/>
        <a:buNone/>
        <a:defRPr sz="1867" kern="1200">
          <a:solidFill>
            <a:schemeClr val="tx1"/>
          </a:solidFill>
          <a:latin typeface="Arial" panose="020B0604020202020204" pitchFamily="34" charset="0"/>
          <a:ea typeface="+mn-ea"/>
          <a:cs typeface="Arial" panose="020B0604020202020204" pitchFamily="34" charset="0"/>
        </a:defRPr>
      </a:lvl1pPr>
      <a:lvl2pPr marL="914354" indent="-304784" algn="l" defTabSz="121914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25" indent="-304784" algn="l" defTabSz="121914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493"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06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63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20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77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341"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488">
          <p15:clr>
            <a:srgbClr val="F26B43"/>
          </p15:clr>
        </p15:guide>
        <p15:guide id="3" pos="383">
          <p15:clr>
            <a:srgbClr val="F26B43"/>
          </p15:clr>
        </p15:guide>
        <p15:guide id="4" pos="2925">
          <p15:clr>
            <a:srgbClr val="F26B43"/>
          </p15:clr>
        </p15:guide>
        <p15:guide id="6" orient="horz" pos="548">
          <p15:clr>
            <a:srgbClr val="F26B43"/>
          </p15:clr>
        </p15:guide>
        <p15:guide id="7" orient="horz" pos="1224">
          <p15:clr>
            <a:srgbClr val="F26B43"/>
          </p15:clr>
        </p15:guide>
        <p15:guide id="8" orient="horz" pos="306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6C6524-B070-AEBF-E0DB-20362244E1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b-NO"/>
          </a:p>
        </p:txBody>
      </p:sp>
      <p:sp>
        <p:nvSpPr>
          <p:cNvPr id="3" name="Text Placeholder 2">
            <a:extLst>
              <a:ext uri="{FF2B5EF4-FFF2-40B4-BE49-F238E27FC236}">
                <a16:creationId xmlns:a16="http://schemas.microsoft.com/office/drawing/2014/main" id="{05F45959-C035-B5E5-C2D1-B1AD309E58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7C4A28C6-3989-9830-1D76-EE5AB79C73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802AA1E-BC53-4F95-B2CA-E7E281D03D74}" type="datetimeFigureOut">
              <a:rPr lang="nb-NO" smtClean="0"/>
              <a:t>21.10.2025</a:t>
            </a:fld>
            <a:endParaRPr lang="nb-NO"/>
          </a:p>
        </p:txBody>
      </p:sp>
      <p:sp>
        <p:nvSpPr>
          <p:cNvPr id="5" name="Footer Placeholder 4">
            <a:extLst>
              <a:ext uri="{FF2B5EF4-FFF2-40B4-BE49-F238E27FC236}">
                <a16:creationId xmlns:a16="http://schemas.microsoft.com/office/drawing/2014/main" id="{AE9A1433-1652-4A4F-E28F-52C3DBFB95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b-NO"/>
          </a:p>
        </p:txBody>
      </p:sp>
      <p:sp>
        <p:nvSpPr>
          <p:cNvPr id="6" name="Slide Number Placeholder 5">
            <a:extLst>
              <a:ext uri="{FF2B5EF4-FFF2-40B4-BE49-F238E27FC236}">
                <a16:creationId xmlns:a16="http://schemas.microsoft.com/office/drawing/2014/main" id="{A1BCFA36-4E57-5320-5DB4-ECA4643519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BFA279E-48DB-46DC-BFF0-0EA89BF06132}" type="slidenum">
              <a:rPr lang="nb-NO" smtClean="0"/>
              <a:t>‹#›</a:t>
            </a:fld>
            <a:endParaRPr lang="nb-NO"/>
          </a:p>
        </p:txBody>
      </p:sp>
    </p:spTree>
    <p:extLst>
      <p:ext uri="{BB962C8B-B14F-4D97-AF65-F5344CB8AC3E}">
        <p14:creationId xmlns:p14="http://schemas.microsoft.com/office/powerpoint/2010/main" val="2322907996"/>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7383301-5FE3-217D-32C6-0EC22EFB44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E066B4C-619B-89CC-44EB-867379C09C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9618D3B-B462-0DBF-CFDE-C20315F60E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B56CF4-0F98-47E4-AE71-699FDCE0D3AF}" type="datetimeFigureOut">
              <a:rPr lang="fr-FR" smtClean="0"/>
              <a:t>21/10/2025</a:t>
            </a:fld>
            <a:endParaRPr lang="fr-FR"/>
          </a:p>
        </p:txBody>
      </p:sp>
      <p:sp>
        <p:nvSpPr>
          <p:cNvPr id="5" name="Espace réservé du pied de page 4">
            <a:extLst>
              <a:ext uri="{FF2B5EF4-FFF2-40B4-BE49-F238E27FC236}">
                <a16:creationId xmlns:a16="http://schemas.microsoft.com/office/drawing/2014/main" id="{3B03FEEF-C19A-F193-35F1-DB51187433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C5B25327-CBF2-34E9-1F2D-70CB0C479B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A53EA8F-B789-4B23-B204-85F42B730E10}" type="slidenum">
              <a:rPr lang="fr-FR" smtClean="0"/>
              <a:t>‹#›</a:t>
            </a:fld>
            <a:endParaRPr lang="fr-FR"/>
          </a:p>
        </p:txBody>
      </p:sp>
    </p:spTree>
    <p:extLst>
      <p:ext uri="{BB962C8B-B14F-4D97-AF65-F5344CB8AC3E}">
        <p14:creationId xmlns:p14="http://schemas.microsoft.com/office/powerpoint/2010/main" val="2117706416"/>
      </p:ext>
    </p:extLst>
  </p:cSld>
  <p:clrMap bg1="lt1" tx1="dk1" bg2="lt2" tx2="dk2" accent1="accent1" accent2="accent2" accent3="accent3" accent4="accent4" accent5="accent5" accent6="accent6" hlink="hlink" folHlink="folHlink"/>
  <p:sldLayoutIdLst>
    <p:sldLayoutId id="2147484259" r:id="rId1"/>
    <p:sldLayoutId id="2147484260" r:id="rId2"/>
    <p:sldLayoutId id="2147484261" r:id="rId3"/>
    <p:sldLayoutId id="2147484262" r:id="rId4"/>
    <p:sldLayoutId id="2147484263" r:id="rId5"/>
    <p:sldLayoutId id="2147484264" r:id="rId6"/>
    <p:sldLayoutId id="2147484265" r:id="rId7"/>
    <p:sldLayoutId id="2147484266" r:id="rId8"/>
    <p:sldLayoutId id="2147484267" r:id="rId9"/>
    <p:sldLayoutId id="2147484268" r:id="rId10"/>
    <p:sldLayoutId id="21474842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9.png"/><Relationship Id="rId2" Type="http://schemas.openxmlformats.org/officeDocument/2006/relationships/diagramData" Target="../diagrams/data2.xml"/><Relationship Id="rId1" Type="http://schemas.openxmlformats.org/officeDocument/2006/relationships/slideLayout" Target="../slideLayouts/slideLayout4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9.png"/><Relationship Id="rId7" Type="http://schemas.openxmlformats.org/officeDocument/2006/relationships/diagramColors" Target="../diagrams/colors3.xml"/><Relationship Id="rId2" Type="http://schemas.openxmlformats.org/officeDocument/2006/relationships/notesSlide" Target="../notesSlides/notesSlide9.xml"/><Relationship Id="rId1" Type="http://schemas.openxmlformats.org/officeDocument/2006/relationships/slideLayout" Target="../slideLayouts/slideLayout4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9.png"/><Relationship Id="rId1" Type="http://schemas.openxmlformats.org/officeDocument/2006/relationships/slideLayout" Target="../slideLayouts/slideLayout4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9.png"/><Relationship Id="rId1" Type="http://schemas.openxmlformats.org/officeDocument/2006/relationships/slideLayout" Target="../slideLayouts/slideLayout4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9.png"/><Relationship Id="rId1" Type="http://schemas.openxmlformats.org/officeDocument/2006/relationships/slideLayout" Target="../slideLayouts/slideLayout4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42.xml"/><Relationship Id="rId5" Type="http://schemas.openxmlformats.org/officeDocument/2006/relationships/image" Target="../media/image24.sv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40.xml"/><Relationship Id="rId4" Type="http://schemas.openxmlformats.org/officeDocument/2006/relationships/image" Target="../media/image20.png"/></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40.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55.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5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6.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51.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1.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30.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40.xml"/><Relationship Id="rId5" Type="http://schemas.openxmlformats.org/officeDocument/2006/relationships/image" Target="../media/image19.png"/><Relationship Id="rId4" Type="http://schemas.openxmlformats.org/officeDocument/2006/relationships/image" Target="../media/image22.sv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svg"/><Relationship Id="rId3" Type="http://schemas.openxmlformats.org/officeDocument/2006/relationships/image" Target="../media/image19.png"/><Relationship Id="rId7" Type="http://schemas.openxmlformats.org/officeDocument/2006/relationships/image" Target="../media/image26.svg"/><Relationship Id="rId12"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42.xml"/><Relationship Id="rId6" Type="http://schemas.openxmlformats.org/officeDocument/2006/relationships/image" Target="../media/image25.png"/><Relationship Id="rId11" Type="http://schemas.openxmlformats.org/officeDocument/2006/relationships/image" Target="../media/image30.svg"/><Relationship Id="rId5" Type="http://schemas.openxmlformats.org/officeDocument/2006/relationships/image" Target="../media/image24.sv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svg"/></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4.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34.sv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4.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34.svg"/></Relationships>
</file>

<file path=ppt/slides/_rels/slide9.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44.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34.sv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1495E7-A619-93B4-404A-F03390A929E7}"/>
              </a:ext>
            </a:extLst>
          </p:cNvPr>
          <p:cNvSpPr>
            <a:spLocks noGrp="1"/>
          </p:cNvSpPr>
          <p:nvPr>
            <p:ph type="ctrTitle"/>
          </p:nvPr>
        </p:nvSpPr>
        <p:spPr>
          <a:xfrm>
            <a:off x="1310792" y="924000"/>
            <a:ext cx="9786424" cy="1914751"/>
          </a:xfrm>
        </p:spPr>
        <p:txBody>
          <a:bodyPr>
            <a:noAutofit/>
          </a:bodyPr>
          <a:lstStyle/>
          <a:p>
            <a:pPr algn="ctr"/>
            <a:r>
              <a:rPr lang="en-US" sz="4000" dirty="0"/>
              <a:t>ERS/EULAR clinical practice guidelines for connective tissue disease associated interstitial lung disease </a:t>
            </a:r>
            <a:endParaRPr lang="nb-NO" sz="4000" dirty="0"/>
          </a:p>
        </p:txBody>
      </p:sp>
      <p:sp>
        <p:nvSpPr>
          <p:cNvPr id="2" name="Rectangle 1">
            <a:extLst>
              <a:ext uri="{FF2B5EF4-FFF2-40B4-BE49-F238E27FC236}">
                <a16:creationId xmlns:a16="http://schemas.microsoft.com/office/drawing/2014/main" id="{718537D3-087F-556F-044D-2292EC29B28F}"/>
              </a:ext>
            </a:extLst>
          </p:cNvPr>
          <p:cNvSpPr/>
          <p:nvPr/>
        </p:nvSpPr>
        <p:spPr>
          <a:xfrm>
            <a:off x="10091057" y="5682343"/>
            <a:ext cx="2002972" cy="105342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3" name="TextBox 2">
            <a:extLst>
              <a:ext uri="{FF2B5EF4-FFF2-40B4-BE49-F238E27FC236}">
                <a16:creationId xmlns:a16="http://schemas.microsoft.com/office/drawing/2014/main" id="{905B9041-C063-A8D6-462A-464216660897}"/>
              </a:ext>
            </a:extLst>
          </p:cNvPr>
          <p:cNvSpPr txBox="1"/>
          <p:nvPr/>
        </p:nvSpPr>
        <p:spPr>
          <a:xfrm>
            <a:off x="1412349" y="3383384"/>
            <a:ext cx="9583309" cy="1754326"/>
          </a:xfrm>
          <a:prstGeom prst="rect">
            <a:avLst/>
          </a:prstGeom>
          <a:noFill/>
        </p:spPr>
        <p:txBody>
          <a:bodyPr wrap="square" rtlCol="0">
            <a:spAutoFit/>
          </a:bodyPr>
          <a:lstStyle/>
          <a:p>
            <a:r>
              <a:rPr lang="nb-NO" dirty="0">
                <a:solidFill>
                  <a:schemeClr val="tx1">
                    <a:lumMod val="60000"/>
                    <a:lumOff val="40000"/>
                  </a:schemeClr>
                </a:solidFill>
              </a:rPr>
              <a:t>Katerina M. Antoniou, Oliver Distler, Ana-Maria Gheorghiu, Catharina C. Moor, Jens Vikse, Nikoleta Bizymi, Ilaria Galetti, Graham Brown*, Elena Bargagli, Yannick Allanore Tamera J. Corte, Philippe Dieudé, Vincent Cottin, Benjamin A. Fisher, Aurelie Fabre, Jon T. Giles, Michael Kreuter, Ingrid E. Lundberg, Venerino Poletti, Britta Maurer, Elisabetta A. Renzoni, Ulf Müller-Ladner, Mary E. Strek, Nicola Sverzellati, Paul Studenic, Jibril Mohammed, Blin Nagavci, Tanja Stamm, Thomy Tonia, Bruno Crestani, Anna-Maria Hoffmann-Vold</a:t>
            </a:r>
          </a:p>
        </p:txBody>
      </p:sp>
      <p:pic>
        <p:nvPicPr>
          <p:cNvPr id="8" name="Picture 7">
            <a:extLst>
              <a:ext uri="{FF2B5EF4-FFF2-40B4-BE49-F238E27FC236}">
                <a16:creationId xmlns:a16="http://schemas.microsoft.com/office/drawing/2014/main" id="{6CF82AC6-AD30-7650-F3CD-165F1FCE5DD3}"/>
              </a:ext>
            </a:extLst>
          </p:cNvPr>
          <p:cNvPicPr>
            <a:picLocks noChangeAspect="1"/>
          </p:cNvPicPr>
          <p:nvPr/>
        </p:nvPicPr>
        <p:blipFill>
          <a:blip r:embed="rId2"/>
          <a:stretch>
            <a:fillRect/>
          </a:stretch>
        </p:blipFill>
        <p:spPr>
          <a:xfrm>
            <a:off x="7313319" y="53958"/>
            <a:ext cx="4678081" cy="616199"/>
          </a:xfrm>
          <a:prstGeom prst="rect">
            <a:avLst/>
          </a:prstGeom>
        </p:spPr>
      </p:pic>
    </p:spTree>
    <p:extLst>
      <p:ext uri="{BB962C8B-B14F-4D97-AF65-F5344CB8AC3E}">
        <p14:creationId xmlns:p14="http://schemas.microsoft.com/office/powerpoint/2010/main" val="2265722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2120-A25D-8BF3-81C7-919958FFD47F}"/>
              </a:ext>
            </a:extLst>
          </p:cNvPr>
          <p:cNvSpPr>
            <a:spLocks noGrp="1"/>
          </p:cNvSpPr>
          <p:nvPr>
            <p:ph type="title"/>
          </p:nvPr>
        </p:nvSpPr>
        <p:spPr>
          <a:xfrm>
            <a:off x="569895" y="365125"/>
            <a:ext cx="11153200" cy="993775"/>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Recommendations were formulated using the phrasing</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graphicFrame>
        <p:nvGraphicFramePr>
          <p:cNvPr id="5" name="Content Placeholder 4">
            <a:extLst>
              <a:ext uri="{FF2B5EF4-FFF2-40B4-BE49-F238E27FC236}">
                <a16:creationId xmlns:a16="http://schemas.microsoft.com/office/drawing/2014/main" id="{DA20393D-F462-4794-6837-D885DB0AEFC9}"/>
              </a:ext>
            </a:extLst>
          </p:cNvPr>
          <p:cNvGraphicFramePr>
            <a:graphicFrameLocks noGrp="1"/>
          </p:cNvGraphicFramePr>
          <p:nvPr>
            <p:ph idx="1"/>
            <p:extLst>
              <p:ext uri="{D42A27DB-BD31-4B8C-83A1-F6EECF244321}">
                <p14:modId xmlns:p14="http://schemas.microsoft.com/office/powerpoint/2010/main" val="3056120403"/>
              </p:ext>
            </p:extLst>
          </p:nvPr>
        </p:nvGraphicFramePr>
        <p:xfrm>
          <a:off x="838200" y="2141537"/>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a:extLst>
              <a:ext uri="{FF2B5EF4-FFF2-40B4-BE49-F238E27FC236}">
                <a16:creationId xmlns:a16="http://schemas.microsoft.com/office/drawing/2014/main" id="{5D917281-410A-CECC-7895-C396161BB1F9}"/>
              </a:ext>
            </a:extLst>
          </p:cNvPr>
          <p:cNvPicPr>
            <a:picLocks noChangeAspect="1"/>
          </p:cNvPicPr>
          <p:nvPr/>
        </p:nvPicPr>
        <p:blipFill>
          <a:blip r:embed="rId7"/>
          <a:stretch>
            <a:fillRect/>
          </a:stretch>
        </p:blipFill>
        <p:spPr>
          <a:xfrm>
            <a:off x="9629079" y="53959"/>
            <a:ext cx="2362321" cy="311166"/>
          </a:xfrm>
          <a:prstGeom prst="rect">
            <a:avLst/>
          </a:prstGeom>
        </p:spPr>
      </p:pic>
      <p:sp>
        <p:nvSpPr>
          <p:cNvPr id="8" name="TextBox 7">
            <a:extLst>
              <a:ext uri="{FF2B5EF4-FFF2-40B4-BE49-F238E27FC236}">
                <a16:creationId xmlns:a16="http://schemas.microsoft.com/office/drawing/2014/main" id="{7A091FF8-905F-A455-071A-4D3C5131A05A}"/>
              </a:ext>
            </a:extLst>
          </p:cNvPr>
          <p:cNvSpPr txBox="1"/>
          <p:nvPr/>
        </p:nvSpPr>
        <p:spPr>
          <a:xfrm rot="16200000">
            <a:off x="2045643" y="4637088"/>
            <a:ext cx="1611015" cy="461665"/>
          </a:xfrm>
          <a:prstGeom prst="rect">
            <a:avLst/>
          </a:prstGeom>
          <a:solidFill>
            <a:schemeClr val="bg1">
              <a:lumMod val="95000"/>
            </a:schemeClr>
          </a:solidFill>
        </p:spPr>
        <p:txBody>
          <a:bodyPr wrap="square" rtlCol="0">
            <a:spAutoFit/>
          </a:bodyPr>
          <a:lstStyle/>
          <a:p>
            <a:r>
              <a:rPr lang="en-US" sz="2400" b="1" dirty="0">
                <a:latin typeface="Arial" panose="020B0604020202020204" pitchFamily="34" charset="0"/>
                <a:cs typeface="Arial" panose="020B0604020202020204" pitchFamily="34" charset="0"/>
              </a:rPr>
              <a:t>Direction</a:t>
            </a:r>
            <a:endParaRPr lang="nb-NO" sz="2400" b="1"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D808E478-8C70-4776-6AB5-9BF05053FA9D}"/>
              </a:ext>
            </a:extLst>
          </p:cNvPr>
          <p:cNvSpPr txBox="1"/>
          <p:nvPr/>
        </p:nvSpPr>
        <p:spPr>
          <a:xfrm>
            <a:off x="5421777" y="1358900"/>
            <a:ext cx="1449436" cy="461665"/>
          </a:xfrm>
          <a:prstGeom prst="rect">
            <a:avLst/>
          </a:prstGeom>
          <a:solidFill>
            <a:schemeClr val="bg1">
              <a:lumMod val="95000"/>
            </a:schemeClr>
          </a:solidFill>
        </p:spPr>
        <p:txBody>
          <a:bodyPr wrap="none" rtlCol="0">
            <a:spAutoFit/>
          </a:bodyPr>
          <a:lstStyle/>
          <a:p>
            <a:r>
              <a:rPr lang="en-US" sz="2400" b="1" dirty="0">
                <a:latin typeface="Arial" panose="020B0604020202020204" pitchFamily="34" charset="0"/>
                <a:cs typeface="Arial" panose="020B0604020202020204" pitchFamily="34" charset="0"/>
              </a:rPr>
              <a:t>Strength</a:t>
            </a:r>
            <a:endParaRPr lang="nb-NO"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9179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Rounded Corners 7">
            <a:extLst>
              <a:ext uri="{FF2B5EF4-FFF2-40B4-BE49-F238E27FC236}">
                <a16:creationId xmlns:a16="http://schemas.microsoft.com/office/drawing/2014/main" id="{535B91AC-7CB6-134F-97EB-A50B0D64EC43}"/>
              </a:ext>
            </a:extLst>
          </p:cNvPr>
          <p:cNvSpPr/>
          <p:nvPr/>
        </p:nvSpPr>
        <p:spPr>
          <a:xfrm>
            <a:off x="838200" y="3097530"/>
            <a:ext cx="10515600" cy="1785104"/>
          </a:xfrm>
          <a:prstGeom prst="roundRect">
            <a:avLst/>
          </a:prstGeom>
          <a:solidFill>
            <a:schemeClr val="tx2">
              <a:lumMod val="10000"/>
              <a:lumOff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2000" b="1" i="0" u="none" strike="noStrike" kern="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sym typeface="Arial"/>
            </a:endParaRPr>
          </a:p>
        </p:txBody>
      </p:sp>
      <p:pic>
        <p:nvPicPr>
          <p:cNvPr id="5" name="Picture 4">
            <a:extLst>
              <a:ext uri="{FF2B5EF4-FFF2-40B4-BE49-F238E27FC236}">
                <a16:creationId xmlns:a16="http://schemas.microsoft.com/office/drawing/2014/main" id="{52F1683D-9B9D-AC0C-F497-04E3A9CFA2AD}"/>
              </a:ext>
            </a:extLst>
          </p:cNvPr>
          <p:cNvPicPr>
            <a:picLocks noChangeAspect="1"/>
          </p:cNvPicPr>
          <p:nvPr/>
        </p:nvPicPr>
        <p:blipFill>
          <a:blip r:embed="rId3"/>
          <a:stretch>
            <a:fillRect/>
          </a:stretch>
        </p:blipFill>
        <p:spPr>
          <a:xfrm>
            <a:off x="9629079" y="53959"/>
            <a:ext cx="2362321" cy="311166"/>
          </a:xfrm>
          <a:prstGeom prst="rect">
            <a:avLst/>
          </a:prstGeom>
        </p:spPr>
      </p:pic>
      <p:sp>
        <p:nvSpPr>
          <p:cNvPr id="2" name="Title 1">
            <a:extLst>
              <a:ext uri="{FF2B5EF4-FFF2-40B4-BE49-F238E27FC236}">
                <a16:creationId xmlns:a16="http://schemas.microsoft.com/office/drawing/2014/main" id="{C4E323EB-59D2-4566-9038-D187622573FE}"/>
              </a:ext>
            </a:extLst>
          </p:cNvPr>
          <p:cNvSpPr>
            <a:spLocks noGrp="1"/>
          </p:cNvSpPr>
          <p:nvPr>
            <p:ph type="title"/>
          </p:nvPr>
        </p:nvSpPr>
        <p:spPr>
          <a:xfrm>
            <a:off x="838200" y="376168"/>
            <a:ext cx="10515600" cy="478500"/>
          </a:xfrm>
        </p:spPr>
        <p:txBody>
          <a:bodyPr>
            <a:normAutofit fontScale="90000"/>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Formulation of questions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D700EC87-485F-6CD0-83A0-E837E466D4F3}"/>
              </a:ext>
            </a:extLst>
          </p:cNvPr>
          <p:cNvSpPr txBox="1"/>
          <p:nvPr/>
        </p:nvSpPr>
        <p:spPr>
          <a:xfrm>
            <a:off x="3031406" y="3097530"/>
            <a:ext cx="6181174" cy="178510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10 Narrative questions for each disease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2 NQ for screening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3 NQ for diagnosis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4 NQ for monitoring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1 NQ for treatment </a:t>
            </a:r>
            <a:endParaRPr kumimoji="0" lang="nb-NO" sz="22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endParaRPr>
          </a:p>
        </p:txBody>
      </p:sp>
      <p:sp>
        <p:nvSpPr>
          <p:cNvPr id="3" name="Rectangle: Rounded Corners 7">
            <a:extLst>
              <a:ext uri="{FF2B5EF4-FFF2-40B4-BE49-F238E27FC236}">
                <a16:creationId xmlns:a16="http://schemas.microsoft.com/office/drawing/2014/main" id="{189BAC5D-DA70-38B2-FD8C-A59CFEAC31E3}"/>
              </a:ext>
            </a:extLst>
          </p:cNvPr>
          <p:cNvSpPr/>
          <p:nvPr/>
        </p:nvSpPr>
        <p:spPr>
          <a:xfrm>
            <a:off x="838200" y="1068331"/>
            <a:ext cx="10515600" cy="1707242"/>
          </a:xfrm>
          <a:prstGeom prst="roundRect">
            <a:avLst/>
          </a:prstGeom>
          <a:solidFill>
            <a:schemeClr val="tx2">
              <a:lumMod val="25000"/>
              <a:lumOff val="75000"/>
            </a:schemeClr>
          </a:solidFill>
          <a:ln>
            <a:solidFill>
              <a:schemeClr val="tx2">
                <a:lumMod val="10000"/>
                <a:lumOff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2200" b="0"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2200" b="0"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2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a:rPr>
              <a:t>5 PICO questions for each disease</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200" b="0"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a:rPr>
              <a:t>2 PICO for screening</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200" b="0"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a:rPr>
              <a:t>3 PICO for treatment </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2200" b="0"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2200" b="0"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a:endParaRPr>
          </a:p>
        </p:txBody>
      </p:sp>
      <p:cxnSp>
        <p:nvCxnSpPr>
          <p:cNvPr id="7" name="Straight Connector 6">
            <a:extLst>
              <a:ext uri="{FF2B5EF4-FFF2-40B4-BE49-F238E27FC236}">
                <a16:creationId xmlns:a16="http://schemas.microsoft.com/office/drawing/2014/main" id="{46D6BCCC-A81B-1A08-86C2-ED6122BBD004}"/>
              </a:ext>
            </a:extLst>
          </p:cNvPr>
          <p:cNvCxnSpPr>
            <a:cxnSpLocks/>
            <a:stCxn id="3" idx="2"/>
            <a:endCxn id="30" idx="0"/>
          </p:cNvCxnSpPr>
          <p:nvPr/>
        </p:nvCxnSpPr>
        <p:spPr>
          <a:xfrm>
            <a:off x="6096000" y="2775573"/>
            <a:ext cx="0" cy="321957"/>
          </a:xfrm>
          <a:prstGeom prst="line">
            <a:avLst/>
          </a:prstGeom>
          <a:ln w="38100"/>
        </p:spPr>
        <p:style>
          <a:lnRef idx="2">
            <a:schemeClr val="accent1"/>
          </a:lnRef>
          <a:fillRef idx="0">
            <a:schemeClr val="accent1"/>
          </a:fillRef>
          <a:effectRef idx="1">
            <a:schemeClr val="accent1"/>
          </a:effectRef>
          <a:fontRef idx="minor">
            <a:schemeClr val="tx1"/>
          </a:fontRef>
        </p:style>
      </p:cxnSp>
      <p:sp>
        <p:nvSpPr>
          <p:cNvPr id="4" name="Rectangle: Rounded Corners 7">
            <a:extLst>
              <a:ext uri="{FF2B5EF4-FFF2-40B4-BE49-F238E27FC236}">
                <a16:creationId xmlns:a16="http://schemas.microsoft.com/office/drawing/2014/main" id="{B4E438F5-CE70-EAAB-9EB7-233128DBA547}"/>
              </a:ext>
            </a:extLst>
          </p:cNvPr>
          <p:cNvSpPr/>
          <p:nvPr/>
        </p:nvSpPr>
        <p:spPr>
          <a:xfrm>
            <a:off x="838200" y="5221070"/>
            <a:ext cx="5016500" cy="876214"/>
          </a:xfrm>
          <a:prstGeom prst="roundRect">
            <a:avLst/>
          </a:prstGeom>
          <a:solidFill>
            <a:schemeClr val="tx2">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0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25 PICO questions</a:t>
            </a:r>
          </a:p>
        </p:txBody>
      </p:sp>
      <p:sp>
        <p:nvSpPr>
          <p:cNvPr id="6" name="Rectangle: Rounded Corners 7">
            <a:extLst>
              <a:ext uri="{FF2B5EF4-FFF2-40B4-BE49-F238E27FC236}">
                <a16:creationId xmlns:a16="http://schemas.microsoft.com/office/drawing/2014/main" id="{9DD90E4A-1AE4-2473-5A09-7FD19A654C52}"/>
              </a:ext>
            </a:extLst>
          </p:cNvPr>
          <p:cNvSpPr/>
          <p:nvPr/>
        </p:nvSpPr>
        <p:spPr>
          <a:xfrm>
            <a:off x="6337300" y="5204591"/>
            <a:ext cx="5016500" cy="876214"/>
          </a:xfrm>
          <a:prstGeom prst="roundRect">
            <a:avLst/>
          </a:prstGeom>
          <a:solidFill>
            <a:schemeClr val="tx2">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0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28 Narrative questions</a:t>
            </a:r>
          </a:p>
        </p:txBody>
      </p:sp>
      <p:cxnSp>
        <p:nvCxnSpPr>
          <p:cNvPr id="8" name="Straight Connector 7">
            <a:extLst>
              <a:ext uri="{FF2B5EF4-FFF2-40B4-BE49-F238E27FC236}">
                <a16:creationId xmlns:a16="http://schemas.microsoft.com/office/drawing/2014/main" id="{2730CE60-0352-A590-E0F4-3D38F0B961A9}"/>
              </a:ext>
            </a:extLst>
          </p:cNvPr>
          <p:cNvCxnSpPr>
            <a:endCxn id="6" idx="0"/>
          </p:cNvCxnSpPr>
          <p:nvPr/>
        </p:nvCxnSpPr>
        <p:spPr>
          <a:xfrm>
            <a:off x="6007100" y="4882633"/>
            <a:ext cx="2838450" cy="321958"/>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BF57AD29-0095-DCA0-41DA-004C946EF7EA}"/>
              </a:ext>
            </a:extLst>
          </p:cNvPr>
          <p:cNvCxnSpPr>
            <a:endCxn id="4" idx="0"/>
          </p:cNvCxnSpPr>
          <p:nvPr/>
        </p:nvCxnSpPr>
        <p:spPr>
          <a:xfrm flipH="1">
            <a:off x="3346450" y="4882633"/>
            <a:ext cx="2660650" cy="338437"/>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74268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917281-410A-CECC-7895-C396161BB1F9}"/>
              </a:ext>
            </a:extLst>
          </p:cNvPr>
          <p:cNvPicPr>
            <a:picLocks noChangeAspect="1"/>
          </p:cNvPicPr>
          <p:nvPr/>
        </p:nvPicPr>
        <p:blipFill>
          <a:blip r:embed="rId3"/>
          <a:stretch>
            <a:fillRect/>
          </a:stretch>
        </p:blipFill>
        <p:spPr>
          <a:xfrm>
            <a:off x="9629079" y="53959"/>
            <a:ext cx="2362321" cy="311166"/>
          </a:xfrm>
          <a:prstGeom prst="rect">
            <a:avLst/>
          </a:prstGeom>
        </p:spPr>
      </p:pic>
      <p:graphicFrame>
        <p:nvGraphicFramePr>
          <p:cNvPr id="5" name="Diagram 4">
            <a:extLst>
              <a:ext uri="{FF2B5EF4-FFF2-40B4-BE49-F238E27FC236}">
                <a16:creationId xmlns:a16="http://schemas.microsoft.com/office/drawing/2014/main" id="{8C4A9C7A-EC51-ACC5-D7F4-6B9AA6CBDCB4}"/>
              </a:ext>
            </a:extLst>
          </p:cNvPr>
          <p:cNvGraphicFramePr/>
          <p:nvPr>
            <p:extLst>
              <p:ext uri="{D42A27DB-BD31-4B8C-83A1-F6EECF244321}">
                <p14:modId xmlns:p14="http://schemas.microsoft.com/office/powerpoint/2010/main" val="329385596"/>
              </p:ext>
            </p:extLst>
          </p:nvPr>
        </p:nvGraphicFramePr>
        <p:xfrm>
          <a:off x="698500" y="1866899"/>
          <a:ext cx="11125200" cy="42164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itle 5">
            <a:extLst>
              <a:ext uri="{FF2B5EF4-FFF2-40B4-BE49-F238E27FC236}">
                <a16:creationId xmlns:a16="http://schemas.microsoft.com/office/drawing/2014/main" id="{7936A69A-7036-B9AB-B2BA-109CFB0632F8}"/>
              </a:ext>
            </a:extLst>
          </p:cNvPr>
          <p:cNvSpPr>
            <a:spLocks noGrp="1"/>
          </p:cNvSpPr>
          <p:nvPr>
            <p:ph type="title"/>
          </p:nvPr>
        </p:nvSpPr>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Screening questions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sp>
        <p:nvSpPr>
          <p:cNvPr id="2" name="Textfeld 1">
            <a:extLst>
              <a:ext uri="{FF2B5EF4-FFF2-40B4-BE49-F238E27FC236}">
                <a16:creationId xmlns:a16="http://schemas.microsoft.com/office/drawing/2014/main" id="{CF23EEEF-9B19-63C8-5FBE-C906A438AA4E}"/>
              </a:ext>
            </a:extLst>
          </p:cNvPr>
          <p:cNvSpPr txBox="1"/>
          <p:nvPr/>
        </p:nvSpPr>
        <p:spPr>
          <a:xfrm>
            <a:off x="275590" y="6342376"/>
            <a:ext cx="10629900" cy="461665"/>
          </a:xfrm>
          <a:prstGeom prst="rect">
            <a:avLst/>
          </a:prstGeom>
          <a:noFill/>
        </p:spPr>
        <p:txBody>
          <a:bodyPr wrap="square" rtlCol="0">
            <a:spAutoFit/>
          </a:bodyPr>
          <a:lstStyle/>
          <a:p>
            <a:r>
              <a:rPr lang="de-DE" sz="1200" dirty="0"/>
              <a:t>PFT: </a:t>
            </a:r>
            <a:r>
              <a:rPr lang="de-DE" sz="1200" dirty="0" err="1"/>
              <a:t>pulmonary</a:t>
            </a:r>
            <a:r>
              <a:rPr lang="de-DE" sz="1200" dirty="0"/>
              <a:t> </a:t>
            </a:r>
            <a:r>
              <a:rPr lang="de-DE" sz="1200" dirty="0" err="1"/>
              <a:t>function</a:t>
            </a:r>
            <a:r>
              <a:rPr lang="de-DE" sz="1200" dirty="0"/>
              <a:t> </a:t>
            </a:r>
            <a:r>
              <a:rPr lang="de-DE" sz="1200" dirty="0" err="1"/>
              <a:t>test</a:t>
            </a:r>
            <a:r>
              <a:rPr lang="de-DE" sz="1200" dirty="0"/>
              <a:t>; FVC: </a:t>
            </a:r>
            <a:r>
              <a:rPr lang="de-DE" sz="1200" dirty="0" err="1"/>
              <a:t>forced</a:t>
            </a:r>
            <a:r>
              <a:rPr lang="de-DE" sz="1200" dirty="0"/>
              <a:t> vital </a:t>
            </a:r>
            <a:r>
              <a:rPr lang="de-DE" sz="1200" dirty="0" err="1"/>
              <a:t>capacity</a:t>
            </a:r>
            <a:r>
              <a:rPr lang="de-DE" sz="1200" dirty="0"/>
              <a:t>; DLCO:</a:t>
            </a:r>
            <a:r>
              <a:rPr lang="en-US" sz="1200" dirty="0"/>
              <a:t>Diffusing Capacity of the Lungs for Carbon Monoxide; HRCT: High resolution computed tomography;</a:t>
            </a:r>
            <a:r>
              <a:rPr lang="de-DE" sz="1200" dirty="0"/>
              <a:t> ILD: Interstitial </a:t>
            </a:r>
            <a:r>
              <a:rPr lang="de-DE" sz="1200" dirty="0" err="1"/>
              <a:t>lung</a:t>
            </a:r>
            <a:r>
              <a:rPr lang="de-DE" sz="1200" dirty="0"/>
              <a:t> </a:t>
            </a:r>
            <a:r>
              <a:rPr lang="de-DE" sz="1200" dirty="0" err="1"/>
              <a:t>disease</a:t>
            </a:r>
            <a:r>
              <a:rPr lang="de-DE" sz="1200" dirty="0"/>
              <a:t>; CTD_ </a:t>
            </a:r>
            <a:r>
              <a:rPr lang="de-DE" sz="1200" dirty="0" err="1"/>
              <a:t>Connective</a:t>
            </a:r>
            <a:r>
              <a:rPr lang="de-DE" sz="1200" dirty="0"/>
              <a:t> </a:t>
            </a:r>
            <a:r>
              <a:rPr lang="de-DE" sz="1200" dirty="0" err="1"/>
              <a:t>tissue</a:t>
            </a:r>
            <a:r>
              <a:rPr lang="de-DE" sz="1200" dirty="0"/>
              <a:t> </a:t>
            </a:r>
            <a:r>
              <a:rPr lang="de-DE" sz="1200" dirty="0" err="1"/>
              <a:t>disease</a:t>
            </a:r>
            <a:r>
              <a:rPr lang="de-DE" sz="1200" dirty="0"/>
              <a:t>; LUS: Lung </a:t>
            </a:r>
            <a:r>
              <a:rPr lang="de-DE" sz="1200" dirty="0" err="1"/>
              <a:t>ultrasound</a:t>
            </a:r>
            <a:endParaRPr lang="de-DE" sz="1200" dirty="0"/>
          </a:p>
        </p:txBody>
      </p:sp>
    </p:spTree>
    <p:extLst>
      <p:ext uri="{BB962C8B-B14F-4D97-AF65-F5344CB8AC3E}">
        <p14:creationId xmlns:p14="http://schemas.microsoft.com/office/powerpoint/2010/main" val="35369216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917281-410A-CECC-7895-C396161BB1F9}"/>
              </a:ext>
            </a:extLst>
          </p:cNvPr>
          <p:cNvPicPr>
            <a:picLocks noChangeAspect="1"/>
          </p:cNvPicPr>
          <p:nvPr/>
        </p:nvPicPr>
        <p:blipFill>
          <a:blip r:embed="rId2"/>
          <a:stretch>
            <a:fillRect/>
          </a:stretch>
        </p:blipFill>
        <p:spPr>
          <a:xfrm>
            <a:off x="9629079" y="53959"/>
            <a:ext cx="2362321" cy="311166"/>
          </a:xfrm>
          <a:prstGeom prst="rect">
            <a:avLst/>
          </a:prstGeom>
        </p:spPr>
      </p:pic>
      <p:graphicFrame>
        <p:nvGraphicFramePr>
          <p:cNvPr id="5" name="Diagram 4">
            <a:extLst>
              <a:ext uri="{FF2B5EF4-FFF2-40B4-BE49-F238E27FC236}">
                <a16:creationId xmlns:a16="http://schemas.microsoft.com/office/drawing/2014/main" id="{8C4A9C7A-EC51-ACC5-D7F4-6B9AA6CBDCB4}"/>
              </a:ext>
            </a:extLst>
          </p:cNvPr>
          <p:cNvGraphicFramePr/>
          <p:nvPr>
            <p:extLst>
              <p:ext uri="{D42A27DB-BD31-4B8C-83A1-F6EECF244321}">
                <p14:modId xmlns:p14="http://schemas.microsoft.com/office/powerpoint/2010/main" val="3830605250"/>
              </p:ext>
            </p:extLst>
          </p:nvPr>
        </p:nvGraphicFramePr>
        <p:xfrm>
          <a:off x="698500" y="1866899"/>
          <a:ext cx="11125200" cy="42164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5">
            <a:extLst>
              <a:ext uri="{FF2B5EF4-FFF2-40B4-BE49-F238E27FC236}">
                <a16:creationId xmlns:a16="http://schemas.microsoft.com/office/drawing/2014/main" id="{7936A69A-7036-B9AB-B2BA-109CFB0632F8}"/>
              </a:ext>
            </a:extLst>
          </p:cNvPr>
          <p:cNvSpPr>
            <a:spLocks noGrp="1"/>
          </p:cNvSpPr>
          <p:nvPr>
            <p:ph type="title"/>
          </p:nvPr>
        </p:nvSpPr>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Diagnosis questions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sp>
        <p:nvSpPr>
          <p:cNvPr id="2" name="Textfeld 1">
            <a:extLst>
              <a:ext uri="{FF2B5EF4-FFF2-40B4-BE49-F238E27FC236}">
                <a16:creationId xmlns:a16="http://schemas.microsoft.com/office/drawing/2014/main" id="{E7AAE6B9-F271-F1D5-5EA8-0AD7A601171C}"/>
              </a:ext>
            </a:extLst>
          </p:cNvPr>
          <p:cNvSpPr txBox="1"/>
          <p:nvPr/>
        </p:nvSpPr>
        <p:spPr>
          <a:xfrm>
            <a:off x="275590" y="6342376"/>
            <a:ext cx="10629900" cy="276999"/>
          </a:xfrm>
          <a:prstGeom prst="rect">
            <a:avLst/>
          </a:prstGeom>
          <a:noFill/>
        </p:spPr>
        <p:txBody>
          <a:bodyPr wrap="square" rtlCol="0">
            <a:spAutoFit/>
          </a:bodyPr>
          <a:lstStyle/>
          <a:p>
            <a:r>
              <a:rPr lang="de-DE" sz="1200" dirty="0"/>
              <a:t>BAL: </a:t>
            </a:r>
            <a:r>
              <a:rPr lang="de-DE" sz="1200" dirty="0" err="1"/>
              <a:t>Bronchoalveolar</a:t>
            </a:r>
            <a:r>
              <a:rPr lang="de-DE" sz="1200" dirty="0"/>
              <a:t> </a:t>
            </a:r>
            <a:r>
              <a:rPr lang="de-DE" sz="1200" dirty="0" err="1"/>
              <a:t>lavage</a:t>
            </a:r>
            <a:r>
              <a:rPr lang="de-DE" sz="1200" dirty="0"/>
              <a:t>; ILD: Interstitial </a:t>
            </a:r>
            <a:r>
              <a:rPr lang="de-DE" sz="1200" dirty="0" err="1"/>
              <a:t>lung</a:t>
            </a:r>
            <a:r>
              <a:rPr lang="de-DE" sz="1200" dirty="0"/>
              <a:t> </a:t>
            </a:r>
            <a:r>
              <a:rPr lang="de-DE" sz="1200" dirty="0" err="1"/>
              <a:t>disease</a:t>
            </a:r>
            <a:r>
              <a:rPr lang="de-DE" sz="1200" dirty="0"/>
              <a:t>; CTD: </a:t>
            </a:r>
            <a:r>
              <a:rPr lang="de-DE" sz="1200" dirty="0" err="1"/>
              <a:t>Connective</a:t>
            </a:r>
            <a:r>
              <a:rPr lang="de-DE" sz="1200" dirty="0"/>
              <a:t> </a:t>
            </a:r>
            <a:r>
              <a:rPr lang="de-DE" sz="1200" dirty="0" err="1"/>
              <a:t>tissue</a:t>
            </a:r>
            <a:r>
              <a:rPr lang="de-DE" sz="1200" dirty="0"/>
              <a:t> </a:t>
            </a:r>
            <a:r>
              <a:rPr lang="de-DE" sz="1200" dirty="0" err="1"/>
              <a:t>disease</a:t>
            </a:r>
            <a:endParaRPr lang="de-DE" sz="1200" dirty="0"/>
          </a:p>
        </p:txBody>
      </p:sp>
    </p:spTree>
    <p:extLst>
      <p:ext uri="{BB962C8B-B14F-4D97-AF65-F5344CB8AC3E}">
        <p14:creationId xmlns:p14="http://schemas.microsoft.com/office/powerpoint/2010/main" val="2749410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917281-410A-CECC-7895-C396161BB1F9}"/>
              </a:ext>
            </a:extLst>
          </p:cNvPr>
          <p:cNvPicPr>
            <a:picLocks noChangeAspect="1"/>
          </p:cNvPicPr>
          <p:nvPr/>
        </p:nvPicPr>
        <p:blipFill>
          <a:blip r:embed="rId2"/>
          <a:stretch>
            <a:fillRect/>
          </a:stretch>
        </p:blipFill>
        <p:spPr>
          <a:xfrm>
            <a:off x="9629079" y="53959"/>
            <a:ext cx="2362321" cy="311166"/>
          </a:xfrm>
          <a:prstGeom prst="rect">
            <a:avLst/>
          </a:prstGeom>
        </p:spPr>
      </p:pic>
      <p:graphicFrame>
        <p:nvGraphicFramePr>
          <p:cNvPr id="5" name="Diagram 4">
            <a:extLst>
              <a:ext uri="{FF2B5EF4-FFF2-40B4-BE49-F238E27FC236}">
                <a16:creationId xmlns:a16="http://schemas.microsoft.com/office/drawing/2014/main" id="{8C4A9C7A-EC51-ACC5-D7F4-6B9AA6CBDCB4}"/>
              </a:ext>
            </a:extLst>
          </p:cNvPr>
          <p:cNvGraphicFramePr/>
          <p:nvPr>
            <p:extLst>
              <p:ext uri="{D42A27DB-BD31-4B8C-83A1-F6EECF244321}">
                <p14:modId xmlns:p14="http://schemas.microsoft.com/office/powerpoint/2010/main" val="1127837399"/>
              </p:ext>
            </p:extLst>
          </p:nvPr>
        </p:nvGraphicFramePr>
        <p:xfrm>
          <a:off x="698500" y="1866899"/>
          <a:ext cx="11125200" cy="42164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5">
            <a:extLst>
              <a:ext uri="{FF2B5EF4-FFF2-40B4-BE49-F238E27FC236}">
                <a16:creationId xmlns:a16="http://schemas.microsoft.com/office/drawing/2014/main" id="{7936A69A-7036-B9AB-B2BA-109CFB0632F8}"/>
              </a:ext>
            </a:extLst>
          </p:cNvPr>
          <p:cNvSpPr>
            <a:spLocks noGrp="1"/>
          </p:cNvSpPr>
          <p:nvPr>
            <p:ph type="title"/>
          </p:nvPr>
        </p:nvSpPr>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Monitoring questions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sp>
        <p:nvSpPr>
          <p:cNvPr id="2" name="Textfeld 1">
            <a:extLst>
              <a:ext uri="{FF2B5EF4-FFF2-40B4-BE49-F238E27FC236}">
                <a16:creationId xmlns:a16="http://schemas.microsoft.com/office/drawing/2014/main" id="{D09605B6-E5F3-8EDA-DDCA-7751A8063D37}"/>
              </a:ext>
            </a:extLst>
          </p:cNvPr>
          <p:cNvSpPr txBox="1"/>
          <p:nvPr/>
        </p:nvSpPr>
        <p:spPr>
          <a:xfrm>
            <a:off x="275590" y="6342376"/>
            <a:ext cx="10629900" cy="461665"/>
          </a:xfrm>
          <a:prstGeom prst="rect">
            <a:avLst/>
          </a:prstGeom>
          <a:noFill/>
        </p:spPr>
        <p:txBody>
          <a:bodyPr wrap="square" rtlCol="0">
            <a:spAutoFit/>
          </a:bodyPr>
          <a:lstStyle/>
          <a:p>
            <a:r>
              <a:rPr lang="de-DE" sz="1200" dirty="0"/>
              <a:t>6MWT: Six </a:t>
            </a:r>
            <a:r>
              <a:rPr lang="de-DE" sz="1200" dirty="0" err="1"/>
              <a:t>minute</a:t>
            </a:r>
            <a:r>
              <a:rPr lang="de-DE" sz="1200" dirty="0"/>
              <a:t> </a:t>
            </a:r>
            <a:r>
              <a:rPr lang="de-DE" sz="1200" dirty="0" err="1"/>
              <a:t>walking</a:t>
            </a:r>
            <a:r>
              <a:rPr lang="de-DE" sz="1200" dirty="0"/>
              <a:t> </a:t>
            </a:r>
            <a:r>
              <a:rPr lang="de-DE" sz="1200" dirty="0" err="1"/>
              <a:t>test</a:t>
            </a:r>
            <a:r>
              <a:rPr lang="de-DE" sz="1200" dirty="0"/>
              <a:t>; ILD: Interstitial </a:t>
            </a:r>
            <a:r>
              <a:rPr lang="de-DE" sz="1200" dirty="0" err="1"/>
              <a:t>lung</a:t>
            </a:r>
            <a:r>
              <a:rPr lang="de-DE" sz="1200" dirty="0"/>
              <a:t> </a:t>
            </a:r>
            <a:r>
              <a:rPr lang="de-DE" sz="1200" dirty="0" err="1"/>
              <a:t>disease</a:t>
            </a:r>
            <a:r>
              <a:rPr lang="de-DE" sz="1200" dirty="0"/>
              <a:t>; CTD: </a:t>
            </a:r>
            <a:r>
              <a:rPr lang="de-DE" sz="1200" dirty="0" err="1"/>
              <a:t>Connective</a:t>
            </a:r>
            <a:r>
              <a:rPr lang="de-DE" sz="1200" dirty="0"/>
              <a:t> </a:t>
            </a:r>
            <a:r>
              <a:rPr lang="de-DE" sz="1200" dirty="0" err="1"/>
              <a:t>tissue</a:t>
            </a:r>
            <a:r>
              <a:rPr lang="de-DE" sz="1200" dirty="0"/>
              <a:t> </a:t>
            </a:r>
            <a:r>
              <a:rPr lang="de-DE" sz="1200" dirty="0" err="1"/>
              <a:t>disease</a:t>
            </a:r>
            <a:r>
              <a:rPr lang="de-DE" sz="1200" dirty="0"/>
              <a:t>; PROMs: </a:t>
            </a:r>
            <a:r>
              <a:rPr lang="de-DE" sz="1200" dirty="0" err="1"/>
              <a:t>patient</a:t>
            </a:r>
            <a:r>
              <a:rPr lang="de-DE" sz="1200" dirty="0"/>
              <a:t> </a:t>
            </a:r>
            <a:r>
              <a:rPr lang="de-DE" sz="1200" dirty="0" err="1"/>
              <a:t>reported</a:t>
            </a:r>
            <a:r>
              <a:rPr lang="de-DE" sz="1200" dirty="0"/>
              <a:t> </a:t>
            </a:r>
            <a:r>
              <a:rPr lang="de-DE" sz="1200" dirty="0" err="1"/>
              <a:t>outcome</a:t>
            </a:r>
            <a:r>
              <a:rPr lang="de-DE" sz="1200" dirty="0"/>
              <a:t> </a:t>
            </a:r>
            <a:r>
              <a:rPr lang="de-DE" sz="1200" dirty="0" err="1"/>
              <a:t>measures</a:t>
            </a:r>
            <a:r>
              <a:rPr lang="de-DE" sz="1200" dirty="0"/>
              <a:t>; PFT: </a:t>
            </a:r>
            <a:r>
              <a:rPr lang="de-DE" sz="1200" dirty="0" err="1"/>
              <a:t>pulmonary</a:t>
            </a:r>
            <a:r>
              <a:rPr lang="de-DE" sz="1200" dirty="0"/>
              <a:t> </a:t>
            </a:r>
            <a:r>
              <a:rPr lang="de-DE" sz="1200" dirty="0" err="1"/>
              <a:t>function</a:t>
            </a:r>
            <a:r>
              <a:rPr lang="de-DE" sz="1200" dirty="0"/>
              <a:t> </a:t>
            </a:r>
            <a:r>
              <a:rPr lang="de-DE" sz="1200" dirty="0" err="1"/>
              <a:t>test</a:t>
            </a:r>
            <a:r>
              <a:rPr lang="de-DE" sz="1200" dirty="0"/>
              <a:t>; </a:t>
            </a:r>
            <a:r>
              <a:rPr lang="en-US" sz="1200" dirty="0"/>
              <a:t>HRCT: High resolution computed tomography</a:t>
            </a:r>
            <a:endParaRPr lang="de-DE" sz="1200" dirty="0"/>
          </a:p>
        </p:txBody>
      </p:sp>
    </p:spTree>
    <p:extLst>
      <p:ext uri="{BB962C8B-B14F-4D97-AF65-F5344CB8AC3E}">
        <p14:creationId xmlns:p14="http://schemas.microsoft.com/office/powerpoint/2010/main" val="5182753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917281-410A-CECC-7895-C396161BB1F9}"/>
              </a:ext>
            </a:extLst>
          </p:cNvPr>
          <p:cNvPicPr>
            <a:picLocks noChangeAspect="1"/>
          </p:cNvPicPr>
          <p:nvPr/>
        </p:nvPicPr>
        <p:blipFill>
          <a:blip r:embed="rId2"/>
          <a:stretch>
            <a:fillRect/>
          </a:stretch>
        </p:blipFill>
        <p:spPr>
          <a:xfrm>
            <a:off x="9629079" y="53959"/>
            <a:ext cx="2362321" cy="311166"/>
          </a:xfrm>
          <a:prstGeom prst="rect">
            <a:avLst/>
          </a:prstGeom>
        </p:spPr>
      </p:pic>
      <p:graphicFrame>
        <p:nvGraphicFramePr>
          <p:cNvPr id="5" name="Diagram 4">
            <a:extLst>
              <a:ext uri="{FF2B5EF4-FFF2-40B4-BE49-F238E27FC236}">
                <a16:creationId xmlns:a16="http://schemas.microsoft.com/office/drawing/2014/main" id="{8C4A9C7A-EC51-ACC5-D7F4-6B9AA6CBDCB4}"/>
              </a:ext>
            </a:extLst>
          </p:cNvPr>
          <p:cNvGraphicFramePr/>
          <p:nvPr>
            <p:extLst>
              <p:ext uri="{D42A27DB-BD31-4B8C-83A1-F6EECF244321}">
                <p14:modId xmlns:p14="http://schemas.microsoft.com/office/powerpoint/2010/main" val="611413985"/>
              </p:ext>
            </p:extLst>
          </p:nvPr>
        </p:nvGraphicFramePr>
        <p:xfrm>
          <a:off x="698500" y="1866899"/>
          <a:ext cx="11125200" cy="42164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5">
            <a:extLst>
              <a:ext uri="{FF2B5EF4-FFF2-40B4-BE49-F238E27FC236}">
                <a16:creationId xmlns:a16="http://schemas.microsoft.com/office/drawing/2014/main" id="{7936A69A-7036-B9AB-B2BA-109CFB0632F8}"/>
              </a:ext>
            </a:extLst>
          </p:cNvPr>
          <p:cNvSpPr>
            <a:spLocks noGrp="1"/>
          </p:cNvSpPr>
          <p:nvPr>
            <p:ph type="title"/>
          </p:nvPr>
        </p:nvSpPr>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Treatment questions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sp>
        <p:nvSpPr>
          <p:cNvPr id="2" name="Textfeld 1">
            <a:extLst>
              <a:ext uri="{FF2B5EF4-FFF2-40B4-BE49-F238E27FC236}">
                <a16:creationId xmlns:a16="http://schemas.microsoft.com/office/drawing/2014/main" id="{E7C746AF-2EC0-C8E9-7E3C-2B992B99AE1F}"/>
              </a:ext>
            </a:extLst>
          </p:cNvPr>
          <p:cNvSpPr txBox="1"/>
          <p:nvPr/>
        </p:nvSpPr>
        <p:spPr>
          <a:xfrm>
            <a:off x="275590" y="6342376"/>
            <a:ext cx="10629900" cy="276999"/>
          </a:xfrm>
          <a:prstGeom prst="rect">
            <a:avLst/>
          </a:prstGeom>
          <a:noFill/>
        </p:spPr>
        <p:txBody>
          <a:bodyPr wrap="square" rtlCol="0">
            <a:spAutoFit/>
          </a:bodyPr>
          <a:lstStyle/>
          <a:p>
            <a:r>
              <a:rPr lang="de-DE" sz="1200" dirty="0"/>
              <a:t>ILD: Interstitial </a:t>
            </a:r>
            <a:r>
              <a:rPr lang="de-DE" sz="1200" dirty="0" err="1"/>
              <a:t>lung</a:t>
            </a:r>
            <a:r>
              <a:rPr lang="de-DE" sz="1200" dirty="0"/>
              <a:t> </a:t>
            </a:r>
            <a:r>
              <a:rPr lang="de-DE" sz="1200" dirty="0" err="1"/>
              <a:t>disease</a:t>
            </a:r>
            <a:r>
              <a:rPr lang="de-DE" sz="1200" dirty="0"/>
              <a:t>; CTD: </a:t>
            </a:r>
            <a:r>
              <a:rPr lang="de-DE" sz="1200" dirty="0" err="1"/>
              <a:t>Connective</a:t>
            </a:r>
            <a:r>
              <a:rPr lang="de-DE" sz="1200" dirty="0"/>
              <a:t> </a:t>
            </a:r>
            <a:r>
              <a:rPr lang="de-DE" sz="1200" dirty="0" err="1"/>
              <a:t>tissue</a:t>
            </a:r>
            <a:r>
              <a:rPr lang="de-DE" sz="1200" dirty="0"/>
              <a:t> </a:t>
            </a:r>
            <a:r>
              <a:rPr lang="de-DE" sz="1200" dirty="0" err="1"/>
              <a:t>disease</a:t>
            </a:r>
            <a:endParaRPr lang="de-DE" sz="1200" dirty="0"/>
          </a:p>
        </p:txBody>
      </p:sp>
    </p:spTree>
    <p:extLst>
      <p:ext uri="{BB962C8B-B14F-4D97-AF65-F5344CB8AC3E}">
        <p14:creationId xmlns:p14="http://schemas.microsoft.com/office/powerpoint/2010/main" val="1354209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Rounded Corners 7">
            <a:extLst>
              <a:ext uri="{FF2B5EF4-FFF2-40B4-BE49-F238E27FC236}">
                <a16:creationId xmlns:a16="http://schemas.microsoft.com/office/drawing/2014/main" id="{535B91AC-7CB6-134F-97EB-A50B0D64EC43}"/>
              </a:ext>
            </a:extLst>
          </p:cNvPr>
          <p:cNvSpPr/>
          <p:nvPr/>
        </p:nvSpPr>
        <p:spPr>
          <a:xfrm>
            <a:off x="838200" y="2288480"/>
            <a:ext cx="10515600" cy="2102444"/>
          </a:xfrm>
          <a:prstGeom prst="roundRect">
            <a:avLst/>
          </a:prstGeom>
          <a:solidFill>
            <a:schemeClr val="tx2">
              <a:lumMod val="25000"/>
              <a:lumOff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2000" b="1" i="0" u="none" strike="noStrike" kern="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sym typeface="Arial"/>
            </a:endParaRPr>
          </a:p>
        </p:txBody>
      </p:sp>
      <p:pic>
        <p:nvPicPr>
          <p:cNvPr id="5" name="Picture 4">
            <a:extLst>
              <a:ext uri="{FF2B5EF4-FFF2-40B4-BE49-F238E27FC236}">
                <a16:creationId xmlns:a16="http://schemas.microsoft.com/office/drawing/2014/main" id="{52F1683D-9B9D-AC0C-F497-04E3A9CFA2AD}"/>
              </a:ext>
            </a:extLst>
          </p:cNvPr>
          <p:cNvPicPr>
            <a:picLocks noChangeAspect="1"/>
          </p:cNvPicPr>
          <p:nvPr/>
        </p:nvPicPr>
        <p:blipFill>
          <a:blip r:embed="rId3"/>
          <a:stretch>
            <a:fillRect/>
          </a:stretch>
        </p:blipFill>
        <p:spPr>
          <a:xfrm>
            <a:off x="9629079" y="53959"/>
            <a:ext cx="2362321" cy="311166"/>
          </a:xfrm>
          <a:prstGeom prst="rect">
            <a:avLst/>
          </a:prstGeom>
        </p:spPr>
      </p:pic>
      <p:sp>
        <p:nvSpPr>
          <p:cNvPr id="2" name="Title 1">
            <a:extLst>
              <a:ext uri="{FF2B5EF4-FFF2-40B4-BE49-F238E27FC236}">
                <a16:creationId xmlns:a16="http://schemas.microsoft.com/office/drawing/2014/main" id="{C4E323EB-59D2-4566-9038-D187622573FE}"/>
              </a:ext>
            </a:extLst>
          </p:cNvPr>
          <p:cNvSpPr>
            <a:spLocks noGrp="1"/>
          </p:cNvSpPr>
          <p:nvPr>
            <p:ph type="title"/>
          </p:nvPr>
        </p:nvSpPr>
        <p:spPr>
          <a:xfrm>
            <a:off x="838200" y="365126"/>
            <a:ext cx="10515600" cy="686996"/>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The patient populations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pic>
        <p:nvPicPr>
          <p:cNvPr id="6" name="Content Placeholder 5" descr="Children outline">
            <a:extLst>
              <a:ext uri="{FF2B5EF4-FFF2-40B4-BE49-F238E27FC236}">
                <a16:creationId xmlns:a16="http://schemas.microsoft.com/office/drawing/2014/main" id="{0CA5B9D3-2387-A43C-3A23-65445572B024}"/>
              </a:ext>
            </a:extLst>
          </p:cNvPr>
          <p:cNvPicPr>
            <a:picLocks noGrp="1" noChangeAspect="1"/>
          </p:cNvPicPr>
          <p:nvPr>
            <p:ph sz="half" idx="2"/>
          </p:nvPr>
        </p:nvPicPr>
        <p:blipFill>
          <a:blip r:embed="rId4">
            <a:extLst>
              <a:ext uri="{96DAC541-7B7A-43D3-8B79-37D633B846F1}">
                <asvg:svgBlip xmlns:asvg="http://schemas.microsoft.com/office/drawing/2016/SVG/main" r:embed="rId5"/>
              </a:ext>
            </a:extLst>
          </a:blip>
          <a:stretch>
            <a:fillRect/>
          </a:stretch>
        </p:blipFill>
        <p:spPr>
          <a:xfrm>
            <a:off x="1187754" y="2882502"/>
            <a:ext cx="905047" cy="914400"/>
          </a:xfrm>
        </p:spPr>
      </p:pic>
      <p:sp>
        <p:nvSpPr>
          <p:cNvPr id="26" name="TextBox 25">
            <a:extLst>
              <a:ext uri="{FF2B5EF4-FFF2-40B4-BE49-F238E27FC236}">
                <a16:creationId xmlns:a16="http://schemas.microsoft.com/office/drawing/2014/main" id="{D700EC87-485F-6CD0-83A0-E837E466D4F3}"/>
              </a:ext>
            </a:extLst>
          </p:cNvPr>
          <p:cNvSpPr txBox="1"/>
          <p:nvPr/>
        </p:nvSpPr>
        <p:spPr>
          <a:xfrm>
            <a:off x="2442355" y="2451931"/>
            <a:ext cx="8742859" cy="1631216"/>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0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Systemic sclerosis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0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Rheumatoid arthritis</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0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Idiopathic </a:t>
            </a:r>
            <a:r>
              <a:rPr kumimoji="0" lang="en-US" sz="2000" b="0" i="0" u="none" strike="noStrike" kern="1200" cap="none" spc="0" normalizeH="0" baseline="0" noProof="0" dirty="0" err="1">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infmammatory</a:t>
            </a:r>
            <a:r>
              <a:rPr kumimoji="0" lang="en-US" sz="20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 myopathies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en-US" sz="2000" dirty="0">
                <a:solidFill>
                  <a:srgbClr val="0E2841">
                    <a:lumMod val="90000"/>
                    <a:lumOff val="10000"/>
                  </a:srgbClr>
                </a:solidFill>
                <a:latin typeface="Arial" panose="020B0604020202020204" pitchFamily="34" charset="0"/>
                <a:cs typeface="Arial" panose="020B0604020202020204" pitchFamily="34" charset="0"/>
              </a:rPr>
              <a:t>O</a:t>
            </a:r>
            <a:r>
              <a:rPr kumimoji="0" lang="en-US" sz="2000" b="0" i="0" u="none" strike="noStrike" kern="1200" cap="none" spc="0" normalizeH="0" baseline="0" noProof="0" dirty="0" err="1">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ther</a:t>
            </a:r>
            <a:r>
              <a:rPr kumimoji="0" lang="en-US" sz="20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rPr>
              <a:t> connective tissue diseases including Sjögren disease, mixed connective tissue disease and systemic lupus erythematosus </a:t>
            </a:r>
            <a:endParaRPr kumimoji="0" lang="nb-NO" sz="2000" b="0" i="0" u="none" strike="noStrike" kern="1200" cap="none" spc="0" normalizeH="0" baseline="0" noProof="0" dirty="0">
              <a:ln>
                <a:noFill/>
              </a:ln>
              <a:solidFill>
                <a:srgbClr val="0E2841">
                  <a:lumMod val="90000"/>
                  <a:lumOff val="10000"/>
                </a:srgbClr>
              </a:solidFill>
              <a:effectLst/>
              <a:uLnTx/>
              <a:uFillTx/>
              <a:latin typeface="Arial" panose="020B0604020202020204" pitchFamily="34" charset="0"/>
              <a:ea typeface="+mn-ea"/>
              <a:cs typeface="Arial" panose="020B0604020202020204" pitchFamily="34" charset="0"/>
            </a:endParaRPr>
          </a:p>
        </p:txBody>
      </p:sp>
      <p:sp>
        <p:nvSpPr>
          <p:cNvPr id="3" name="Rectangle: Rounded Corners 7">
            <a:extLst>
              <a:ext uri="{FF2B5EF4-FFF2-40B4-BE49-F238E27FC236}">
                <a16:creationId xmlns:a16="http://schemas.microsoft.com/office/drawing/2014/main" id="{189BAC5D-DA70-38B2-FD8C-A59CFEAC31E3}"/>
              </a:ext>
            </a:extLst>
          </p:cNvPr>
          <p:cNvSpPr/>
          <p:nvPr/>
        </p:nvSpPr>
        <p:spPr>
          <a:xfrm>
            <a:off x="838200" y="1090309"/>
            <a:ext cx="10515600" cy="876214"/>
          </a:xfrm>
          <a:prstGeom prst="roundRect">
            <a:avLst/>
          </a:prstGeom>
          <a:solidFill>
            <a:schemeClr val="tx2">
              <a:lumMod val="25000"/>
              <a:lumOff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00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sym typeface="Arial"/>
              </a:rPr>
              <a:t>5 PICO questions</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lang="en-US" sz="2000" kern="0" dirty="0">
                <a:solidFill>
                  <a:schemeClr val="tx2"/>
                </a:solidFill>
                <a:latin typeface="Arial" panose="020B0604020202020204" pitchFamily="34" charset="0"/>
                <a:cs typeface="Arial" panose="020B0604020202020204" pitchFamily="34" charset="0"/>
                <a:sym typeface="Arial"/>
              </a:rPr>
              <a:t>10 Narrative questions</a:t>
            </a:r>
            <a:endParaRPr kumimoji="0" lang="en-US" sz="200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sym typeface="Arial"/>
            </a:endParaRPr>
          </a:p>
        </p:txBody>
      </p:sp>
      <p:cxnSp>
        <p:nvCxnSpPr>
          <p:cNvPr id="7" name="Straight Connector 6">
            <a:extLst>
              <a:ext uri="{FF2B5EF4-FFF2-40B4-BE49-F238E27FC236}">
                <a16:creationId xmlns:a16="http://schemas.microsoft.com/office/drawing/2014/main" id="{46D6BCCC-A81B-1A08-86C2-ED6122BBD004}"/>
              </a:ext>
            </a:extLst>
          </p:cNvPr>
          <p:cNvCxnSpPr>
            <a:cxnSpLocks/>
            <a:stCxn id="3" idx="2"/>
            <a:endCxn id="30" idx="0"/>
          </p:cNvCxnSpPr>
          <p:nvPr/>
        </p:nvCxnSpPr>
        <p:spPr>
          <a:xfrm>
            <a:off x="6096000" y="1966523"/>
            <a:ext cx="0" cy="321957"/>
          </a:xfrm>
          <a:prstGeom prst="line">
            <a:avLst/>
          </a:prstGeom>
          <a:ln w="38100"/>
        </p:spPr>
        <p:style>
          <a:lnRef idx="2">
            <a:schemeClr val="accent1"/>
          </a:lnRef>
          <a:fillRef idx="0">
            <a:schemeClr val="accent1"/>
          </a:fillRef>
          <a:effectRef idx="1">
            <a:schemeClr val="accent1"/>
          </a:effectRef>
          <a:fontRef idx="minor">
            <a:schemeClr val="tx1"/>
          </a:fontRef>
        </p:style>
      </p:cxnSp>
      <p:sp>
        <p:nvSpPr>
          <p:cNvPr id="9" name="Rectangle: Rounded Corners 7">
            <a:extLst>
              <a:ext uri="{FF2B5EF4-FFF2-40B4-BE49-F238E27FC236}">
                <a16:creationId xmlns:a16="http://schemas.microsoft.com/office/drawing/2014/main" id="{7333C3D5-E0EA-F9B4-CFB0-2378CCEA7118}"/>
              </a:ext>
            </a:extLst>
          </p:cNvPr>
          <p:cNvSpPr/>
          <p:nvPr/>
        </p:nvSpPr>
        <p:spPr>
          <a:xfrm>
            <a:off x="838200" y="4729360"/>
            <a:ext cx="5016500" cy="876214"/>
          </a:xfrm>
          <a:prstGeom prst="roundRect">
            <a:avLst/>
          </a:prstGeom>
          <a:solidFill>
            <a:schemeClr val="tx2">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lang="en-US" sz="2000" kern="0" dirty="0">
                <a:solidFill>
                  <a:schemeClr val="bg1"/>
                </a:solidFill>
                <a:latin typeface="Arial" panose="020B0604020202020204" pitchFamily="34" charset="0"/>
                <a:cs typeface="Arial" panose="020B0604020202020204" pitchFamily="34" charset="0"/>
                <a:sym typeface="Arial"/>
              </a:rPr>
              <a:t>25</a:t>
            </a:r>
            <a:r>
              <a:rPr kumimoji="0" lang="en-US" sz="200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sym typeface="Arial"/>
              </a:rPr>
              <a:t> PICO questions</a:t>
            </a:r>
          </a:p>
        </p:txBody>
      </p:sp>
      <p:sp>
        <p:nvSpPr>
          <p:cNvPr id="11" name="Rectangle: Rounded Corners 7">
            <a:extLst>
              <a:ext uri="{FF2B5EF4-FFF2-40B4-BE49-F238E27FC236}">
                <a16:creationId xmlns:a16="http://schemas.microsoft.com/office/drawing/2014/main" id="{7A7CABC0-D8AE-98B9-DFEB-5D0104CF436A}"/>
              </a:ext>
            </a:extLst>
          </p:cNvPr>
          <p:cNvSpPr/>
          <p:nvPr/>
        </p:nvSpPr>
        <p:spPr>
          <a:xfrm>
            <a:off x="6337300" y="4712881"/>
            <a:ext cx="5016500" cy="876214"/>
          </a:xfrm>
          <a:prstGeom prst="roundRect">
            <a:avLst/>
          </a:prstGeom>
          <a:solidFill>
            <a:schemeClr val="tx2">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lang="en-US" sz="2000" kern="0" dirty="0">
                <a:solidFill>
                  <a:schemeClr val="bg1"/>
                </a:solidFill>
                <a:latin typeface="Arial" panose="020B0604020202020204" pitchFamily="34" charset="0"/>
                <a:cs typeface="Arial" panose="020B0604020202020204" pitchFamily="34" charset="0"/>
                <a:sym typeface="Arial"/>
              </a:rPr>
              <a:t>28 Narrative questions</a:t>
            </a:r>
            <a:endParaRPr kumimoji="0" lang="en-US" sz="200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sym typeface="Arial"/>
            </a:endParaRPr>
          </a:p>
        </p:txBody>
      </p:sp>
      <p:cxnSp>
        <p:nvCxnSpPr>
          <p:cNvPr id="20" name="Straight Connector 19">
            <a:extLst>
              <a:ext uri="{FF2B5EF4-FFF2-40B4-BE49-F238E27FC236}">
                <a16:creationId xmlns:a16="http://schemas.microsoft.com/office/drawing/2014/main" id="{462DBDA7-4340-6F3B-28D7-2CFD7BA015AD}"/>
              </a:ext>
            </a:extLst>
          </p:cNvPr>
          <p:cNvCxnSpPr>
            <a:endCxn id="11" idx="0"/>
          </p:cNvCxnSpPr>
          <p:nvPr/>
        </p:nvCxnSpPr>
        <p:spPr>
          <a:xfrm>
            <a:off x="6007100" y="4390923"/>
            <a:ext cx="2838450" cy="321958"/>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A5078C24-CBB5-9B21-1A43-28985EA71BC0}"/>
              </a:ext>
            </a:extLst>
          </p:cNvPr>
          <p:cNvCxnSpPr>
            <a:endCxn id="9" idx="0"/>
          </p:cNvCxnSpPr>
          <p:nvPr/>
        </p:nvCxnSpPr>
        <p:spPr>
          <a:xfrm flipH="1">
            <a:off x="3346450" y="4390923"/>
            <a:ext cx="2660650" cy="338437"/>
          </a:xfrm>
          <a:prstGeom prst="line">
            <a:avLst/>
          </a:prstGeom>
        </p:spPr>
        <p:style>
          <a:lnRef idx="2">
            <a:schemeClr val="accent1"/>
          </a:lnRef>
          <a:fillRef idx="0">
            <a:schemeClr val="accent1"/>
          </a:fillRef>
          <a:effectRef idx="1">
            <a:schemeClr val="accent1"/>
          </a:effectRef>
          <a:fontRef idx="minor">
            <a:schemeClr val="tx1"/>
          </a:fontRef>
        </p:style>
      </p:cxnSp>
      <p:sp>
        <p:nvSpPr>
          <p:cNvPr id="23" name="Rectangle: Rounded Corners 7">
            <a:extLst>
              <a:ext uri="{FF2B5EF4-FFF2-40B4-BE49-F238E27FC236}">
                <a16:creationId xmlns:a16="http://schemas.microsoft.com/office/drawing/2014/main" id="{66D3C521-9347-14AC-C69C-7369A5125D63}"/>
              </a:ext>
            </a:extLst>
          </p:cNvPr>
          <p:cNvSpPr/>
          <p:nvPr/>
        </p:nvSpPr>
        <p:spPr>
          <a:xfrm>
            <a:off x="838200" y="5767691"/>
            <a:ext cx="5016500" cy="876214"/>
          </a:xfrm>
          <a:prstGeom prst="roundRect">
            <a:avLst/>
          </a:prstGeom>
          <a:solidFill>
            <a:schemeClr val="tx2">
              <a:lumMod val="90000"/>
              <a:lumOff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00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sym typeface="Arial"/>
              </a:rPr>
              <a:t>6 strong recommendation</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lang="en-US" sz="2000" kern="0" dirty="0">
                <a:solidFill>
                  <a:schemeClr val="bg1"/>
                </a:solidFill>
                <a:latin typeface="Arial" panose="020B0604020202020204" pitchFamily="34" charset="0"/>
                <a:cs typeface="Arial" panose="020B0604020202020204" pitchFamily="34" charset="0"/>
                <a:sym typeface="Arial"/>
              </a:rPr>
              <a:t>18 conditional recommendations</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00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sym typeface="Arial"/>
              </a:rPr>
              <a:t>1 no recommendation</a:t>
            </a:r>
          </a:p>
        </p:txBody>
      </p:sp>
      <p:sp>
        <p:nvSpPr>
          <p:cNvPr id="25" name="Rectangle: Rounded Corners 7">
            <a:extLst>
              <a:ext uri="{FF2B5EF4-FFF2-40B4-BE49-F238E27FC236}">
                <a16:creationId xmlns:a16="http://schemas.microsoft.com/office/drawing/2014/main" id="{4890B167-FEB0-7A75-FCD7-A13723A06C97}"/>
              </a:ext>
            </a:extLst>
          </p:cNvPr>
          <p:cNvSpPr/>
          <p:nvPr/>
        </p:nvSpPr>
        <p:spPr>
          <a:xfrm>
            <a:off x="6337300" y="5767691"/>
            <a:ext cx="5016500" cy="876214"/>
          </a:xfrm>
          <a:prstGeom prst="roundRect">
            <a:avLst/>
          </a:prstGeom>
          <a:solidFill>
            <a:schemeClr val="tx2">
              <a:lumMod val="90000"/>
              <a:lumOff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lang="en-US" sz="2000" kern="0" dirty="0">
                <a:solidFill>
                  <a:schemeClr val="bg1"/>
                </a:solidFill>
                <a:latin typeface="Arial" panose="020B0604020202020204" pitchFamily="34" charset="0"/>
                <a:cs typeface="Arial" panose="020B0604020202020204" pitchFamily="34" charset="0"/>
                <a:sym typeface="Arial"/>
              </a:rPr>
              <a:t>3</a:t>
            </a:r>
            <a:r>
              <a:rPr kumimoji="0" lang="en-US" sz="200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sym typeface="Arial"/>
              </a:rPr>
              <a:t> strong recommendation</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lang="en-US" sz="2000" kern="0" dirty="0">
                <a:solidFill>
                  <a:schemeClr val="bg1"/>
                </a:solidFill>
                <a:latin typeface="Arial" panose="020B0604020202020204" pitchFamily="34" charset="0"/>
                <a:cs typeface="Arial" panose="020B0604020202020204" pitchFamily="34" charset="0"/>
                <a:sym typeface="Arial"/>
              </a:rPr>
              <a:t>23 conditional recommendations</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lang="en-US" sz="2000" kern="0" dirty="0">
                <a:solidFill>
                  <a:schemeClr val="bg1"/>
                </a:solidFill>
                <a:latin typeface="Arial" panose="020B0604020202020204" pitchFamily="34" charset="0"/>
                <a:cs typeface="Arial" panose="020B0604020202020204" pitchFamily="34" charset="0"/>
                <a:sym typeface="Arial"/>
              </a:rPr>
              <a:t>3</a:t>
            </a:r>
            <a:r>
              <a:rPr kumimoji="0" lang="en-US" sz="200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sym typeface="Arial"/>
              </a:rPr>
              <a:t> no recommendation</a:t>
            </a:r>
          </a:p>
        </p:txBody>
      </p:sp>
    </p:spTree>
    <p:extLst>
      <p:ext uri="{BB962C8B-B14F-4D97-AF65-F5344CB8AC3E}">
        <p14:creationId xmlns:p14="http://schemas.microsoft.com/office/powerpoint/2010/main" val="2425580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F1683D-9B9D-AC0C-F497-04E3A9CFA2AD}"/>
              </a:ext>
            </a:extLst>
          </p:cNvPr>
          <p:cNvPicPr>
            <a:picLocks noChangeAspect="1"/>
          </p:cNvPicPr>
          <p:nvPr/>
        </p:nvPicPr>
        <p:blipFill>
          <a:blip r:embed="rId2"/>
          <a:stretch>
            <a:fillRect/>
          </a:stretch>
        </p:blipFill>
        <p:spPr>
          <a:xfrm>
            <a:off x="9629079" y="53959"/>
            <a:ext cx="2362321" cy="311166"/>
          </a:xfrm>
          <a:prstGeom prst="rect">
            <a:avLst/>
          </a:prstGeom>
        </p:spPr>
      </p:pic>
      <p:sp>
        <p:nvSpPr>
          <p:cNvPr id="37" name="Title 36">
            <a:extLst>
              <a:ext uri="{FF2B5EF4-FFF2-40B4-BE49-F238E27FC236}">
                <a16:creationId xmlns:a16="http://schemas.microsoft.com/office/drawing/2014/main" id="{16472B05-D06D-83BC-D5AF-DDA9E8C7E749}"/>
              </a:ext>
            </a:extLst>
          </p:cNvPr>
          <p:cNvSpPr>
            <a:spLocks noGrp="1"/>
          </p:cNvSpPr>
          <p:nvPr>
            <p:ph type="title"/>
          </p:nvPr>
        </p:nvSpPr>
        <p:spPr>
          <a:xfrm>
            <a:off x="519400" y="365125"/>
            <a:ext cx="11153200" cy="1325563"/>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Recommendations for screening of ILD in CTD and RA</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1D8239A3-AFAD-8CC2-3BDA-5923D791840F}"/>
              </a:ext>
            </a:extLst>
          </p:cNvPr>
          <p:cNvGraphicFramePr>
            <a:graphicFrameLocks noGrp="1"/>
          </p:cNvGraphicFramePr>
          <p:nvPr>
            <p:extLst>
              <p:ext uri="{D42A27DB-BD31-4B8C-83A1-F6EECF244321}">
                <p14:modId xmlns:p14="http://schemas.microsoft.com/office/powerpoint/2010/main" val="926554402"/>
              </p:ext>
            </p:extLst>
          </p:nvPr>
        </p:nvGraphicFramePr>
        <p:xfrm>
          <a:off x="698500" y="1549400"/>
          <a:ext cx="10820400" cy="4813300"/>
        </p:xfrm>
        <a:graphic>
          <a:graphicData uri="http://schemas.openxmlformats.org/drawingml/2006/table">
            <a:tbl>
              <a:tblPr firstRow="1" firstCol="1" bandRow="1"/>
              <a:tblGrid>
                <a:gridCol w="525871">
                  <a:extLst>
                    <a:ext uri="{9D8B030D-6E8A-4147-A177-3AD203B41FA5}">
                      <a16:colId xmlns:a16="http://schemas.microsoft.com/office/drawing/2014/main" val="166045159"/>
                    </a:ext>
                  </a:extLst>
                </a:gridCol>
                <a:gridCol w="493410">
                  <a:extLst>
                    <a:ext uri="{9D8B030D-6E8A-4147-A177-3AD203B41FA5}">
                      <a16:colId xmlns:a16="http://schemas.microsoft.com/office/drawing/2014/main" val="3385875688"/>
                    </a:ext>
                  </a:extLst>
                </a:gridCol>
                <a:gridCol w="551841">
                  <a:extLst>
                    <a:ext uri="{9D8B030D-6E8A-4147-A177-3AD203B41FA5}">
                      <a16:colId xmlns:a16="http://schemas.microsoft.com/office/drawing/2014/main" val="42517065"/>
                    </a:ext>
                  </a:extLst>
                </a:gridCol>
                <a:gridCol w="7106715">
                  <a:extLst>
                    <a:ext uri="{9D8B030D-6E8A-4147-A177-3AD203B41FA5}">
                      <a16:colId xmlns:a16="http://schemas.microsoft.com/office/drawing/2014/main" val="3192092929"/>
                    </a:ext>
                  </a:extLst>
                </a:gridCol>
                <a:gridCol w="1006548">
                  <a:extLst>
                    <a:ext uri="{9D8B030D-6E8A-4147-A177-3AD203B41FA5}">
                      <a16:colId xmlns:a16="http://schemas.microsoft.com/office/drawing/2014/main" val="2454968899"/>
                    </a:ext>
                  </a:extLst>
                </a:gridCol>
                <a:gridCol w="1136015">
                  <a:extLst>
                    <a:ext uri="{9D8B030D-6E8A-4147-A177-3AD203B41FA5}">
                      <a16:colId xmlns:a16="http://schemas.microsoft.com/office/drawing/2014/main" val="24058230"/>
                    </a:ext>
                  </a:extLst>
                </a:gridCol>
              </a:tblGrid>
              <a:tr h="1255307">
                <a:tc gridSpan="4">
                  <a:txBody>
                    <a:bodyPr/>
                    <a:lstStyle/>
                    <a:p>
                      <a:pPr>
                        <a:lnSpc>
                          <a:spcPct val="107000"/>
                        </a:lnSpc>
                        <a:spcAft>
                          <a:spcPts val="800"/>
                        </a:spcAft>
                      </a:pPr>
                      <a:r>
                        <a:rPr lang="en-GB" sz="24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Recommendations</a:t>
                      </a:r>
                      <a:endParaRPr lang="nb-NO" sz="2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c hMerge="1">
                  <a:txBody>
                    <a:bodyPr/>
                    <a:lstStyle/>
                    <a:p>
                      <a:endParaRPr lang="nb-NO"/>
                    </a:p>
                  </a:txBody>
                  <a:tcPr/>
                </a:tc>
                <a:tc hMerge="1">
                  <a:txBody>
                    <a:bodyPr/>
                    <a:lstStyle/>
                    <a:p>
                      <a:endParaRPr lang="nb-NO"/>
                    </a:p>
                  </a:txBody>
                  <a:tcPr/>
                </a:tc>
                <a:tc hMerge="1">
                  <a:txBody>
                    <a:bodyPr/>
                    <a:lstStyle/>
                    <a:p>
                      <a:endParaRPr lang="nb-NO"/>
                    </a:p>
                  </a:txBody>
                  <a:tcPr/>
                </a:tc>
                <a:tc>
                  <a:txBody>
                    <a:bodyPr/>
                    <a:lstStyle/>
                    <a:p>
                      <a:pPr>
                        <a:lnSpc>
                          <a:spcPct val="107000"/>
                        </a:lnSpc>
                        <a:spcAft>
                          <a:spcPts val="800"/>
                        </a:spcAft>
                      </a:pPr>
                      <a:r>
                        <a:rPr lang="en-GB" sz="16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Strength of recommendation</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c>
                  <a:txBody>
                    <a:bodyPr/>
                    <a:lstStyle/>
                    <a:p>
                      <a:pPr>
                        <a:lnSpc>
                          <a:spcPct val="107000"/>
                        </a:lnSpc>
                        <a:spcAft>
                          <a:spcPts val="0"/>
                        </a:spcAft>
                      </a:pPr>
                      <a:r>
                        <a:rPr lang="en-GB" sz="16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Level</a:t>
                      </a:r>
                    </a:p>
                    <a:p>
                      <a:pPr>
                        <a:lnSpc>
                          <a:spcPct val="107000"/>
                        </a:lnSpc>
                        <a:spcAft>
                          <a:spcPts val="0"/>
                        </a:spcAft>
                      </a:pPr>
                      <a:r>
                        <a:rPr lang="en-GB" sz="16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Certainty of evidence</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extLst>
                  <a:ext uri="{0D108BD9-81ED-4DB2-BD59-A6C34878D82A}">
                    <a16:rowId xmlns:a16="http://schemas.microsoft.com/office/drawing/2014/main" val="259761346"/>
                  </a:ext>
                </a:extLst>
              </a:tr>
              <a:tr h="2162868">
                <a:tc>
                  <a:txBody>
                    <a:bodyPr/>
                    <a:lstStyle/>
                    <a:p>
                      <a:pPr>
                        <a:lnSpc>
                          <a:spcPct val="107000"/>
                        </a:lnSpc>
                        <a:spcAft>
                          <a:spcPts val="800"/>
                        </a:spcAft>
                      </a:pPr>
                      <a:r>
                        <a:rPr lang="en-GB" sz="1800" kern="100">
                          <a:effectLst/>
                          <a:latin typeface="Arial" panose="020B0604020202020204" pitchFamily="34" charset="0"/>
                          <a:ea typeface="Calibri" panose="020F0502020204030204" pitchFamily="34" charset="0"/>
                          <a:cs typeface="Arial" panose="020B0604020202020204" pitchFamily="34" charset="0"/>
                        </a:rPr>
                        <a:t>1</a:t>
                      </a:r>
                      <a:endParaRPr lang="nb-NO" sz="18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755" marR="71755">
                        <a:lnSpc>
                          <a:spcPct val="107000"/>
                        </a:lnSpc>
                        <a:spcAft>
                          <a:spcPts val="800"/>
                        </a:spcAft>
                      </a:pPr>
                      <a:r>
                        <a:rPr lang="en-GB" sz="1800" kern="100">
                          <a:effectLst/>
                          <a:latin typeface="Arial" panose="020B0604020202020204" pitchFamily="34" charset="0"/>
                          <a:ea typeface="Calibri" panose="020F0502020204030204" pitchFamily="34" charset="0"/>
                          <a:cs typeface="Arial" panose="020B0604020202020204" pitchFamily="34" charset="0"/>
                        </a:rPr>
                        <a:t>PICO 1-11</a:t>
                      </a:r>
                      <a:endParaRPr lang="nb-NO" sz="18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71755" marR="71755" algn="ctr">
                        <a:lnSpc>
                          <a:spcPct val="107000"/>
                        </a:lnSpc>
                        <a:spcAft>
                          <a:spcPts val="800"/>
                        </a:spcAft>
                      </a:pPr>
                      <a:r>
                        <a:rPr lang="en-US" sz="1800" kern="100">
                          <a:solidFill>
                            <a:srgbClr val="000000"/>
                          </a:solidFill>
                          <a:effectLst/>
                          <a:latin typeface="Arial" panose="020B0604020202020204" pitchFamily="34" charset="0"/>
                          <a:ea typeface="Calibri" panose="020F0502020204030204" pitchFamily="34" charset="0"/>
                          <a:cs typeface="Arial" panose="020B0604020202020204" pitchFamily="34" charset="0"/>
                        </a:rPr>
                        <a:t>Screening</a:t>
                      </a:r>
                      <a:endParaRPr lang="nb-NO" sz="18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nSpc>
                          <a:spcPct val="107000"/>
                        </a:lnSpc>
                        <a:spcAft>
                          <a:spcPts val="800"/>
                        </a:spcAft>
                      </a:pPr>
                      <a:r>
                        <a:rPr lang="en-GB" sz="1800" kern="100" dirty="0">
                          <a:effectLst/>
                          <a:latin typeface="Arial" panose="020B0604020202020204" pitchFamily="34" charset="0"/>
                          <a:ea typeface="Calibri" panose="020F0502020204030204" pitchFamily="34" charset="0"/>
                          <a:cs typeface="Arial" panose="020B0604020202020204" pitchFamily="34" charset="0"/>
                        </a:rPr>
                        <a:t>We recommend against replacing HRCT with pulmonary function tests for screening of ILD in patients with </a:t>
                      </a:r>
                      <a:r>
                        <a:rPr lang="en-GB" sz="1800" kern="100" dirty="0" err="1">
                          <a:effectLst/>
                          <a:latin typeface="Arial" panose="020B0604020202020204" pitchFamily="34" charset="0"/>
                          <a:ea typeface="Calibri" panose="020F0502020204030204" pitchFamily="34" charset="0"/>
                          <a:cs typeface="Arial" panose="020B0604020202020204" pitchFamily="34" charset="0"/>
                        </a:rPr>
                        <a:t>SSc</a:t>
                      </a:r>
                      <a:r>
                        <a:rPr lang="en-GB" sz="1800" kern="100" dirty="0">
                          <a:effectLst/>
                          <a:latin typeface="Arial" panose="020B0604020202020204" pitchFamily="34" charset="0"/>
                          <a:ea typeface="Calibri" panose="020F0502020204030204" pitchFamily="34" charset="0"/>
                          <a:cs typeface="Arial" panose="020B0604020202020204" pitchFamily="34" charset="0"/>
                        </a:rPr>
                        <a:t>, RA, IIM </a:t>
                      </a:r>
                      <a:r>
                        <a:rPr lang="en-US" sz="1800" kern="100" dirty="0">
                          <a:effectLst/>
                          <a:latin typeface="Arial" panose="020B0604020202020204" pitchFamily="34" charset="0"/>
                          <a:ea typeface="Calibri" panose="020F0502020204030204" pitchFamily="34" charset="0"/>
                          <a:cs typeface="Arial" panose="020B0604020202020204" pitchFamily="34" charset="0"/>
                        </a:rPr>
                        <a:t>(S, L)</a:t>
                      </a:r>
                      <a:r>
                        <a:rPr lang="en-GB" sz="1800" kern="100" dirty="0">
                          <a:effectLst/>
                          <a:latin typeface="Arial" panose="020B0604020202020204" pitchFamily="34" charset="0"/>
                          <a:ea typeface="Calibri" panose="020F0502020204030204" pitchFamily="34" charset="0"/>
                          <a:cs typeface="Arial" panose="020B0604020202020204" pitchFamily="34" charset="0"/>
                        </a:rPr>
                        <a:t> and other CTDs (S, VL).</a:t>
                      </a:r>
                      <a:endParaRPr lang="nb-NO" sz="18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We suggest not to replace HRCT with lung ultrasound for screening of ILD in patients with </a:t>
                      </a:r>
                      <a:r>
                        <a:rPr lang="en-US" sz="1800" kern="100" dirty="0" err="1">
                          <a:effectLst/>
                          <a:latin typeface="Arial" panose="020B0604020202020204" pitchFamily="34" charset="0"/>
                          <a:ea typeface="Calibri" panose="020F0502020204030204" pitchFamily="34" charset="0"/>
                          <a:cs typeface="Arial" panose="020B0604020202020204" pitchFamily="34" charset="0"/>
                        </a:rPr>
                        <a:t>SSc</a:t>
                      </a:r>
                      <a:r>
                        <a:rPr lang="en-US" sz="1800" kern="100" dirty="0">
                          <a:effectLst/>
                          <a:latin typeface="Arial" panose="020B0604020202020204" pitchFamily="34" charset="0"/>
                          <a:ea typeface="Calibri" panose="020F0502020204030204" pitchFamily="34" charset="0"/>
                          <a:cs typeface="Arial" panose="020B0604020202020204" pitchFamily="34" charset="0"/>
                        </a:rPr>
                        <a:t>, RA, IIM and other CTDs (C, L/VL). </a:t>
                      </a:r>
                      <a:endParaRPr lang="nb-NO" sz="18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S</a:t>
                      </a:r>
                    </a:p>
                    <a:p>
                      <a:pPr algn="ctr">
                        <a:lnSpc>
                          <a:spcPct val="107000"/>
                        </a:lnSpc>
                        <a:spcAft>
                          <a:spcPts val="800"/>
                        </a:spcAft>
                      </a:pPr>
                      <a:endParaRPr lang="en-US" sz="1800" kern="100" dirty="0">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C</a:t>
                      </a:r>
                      <a:endParaRPr lang="nb-NO" sz="18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L/VL</a:t>
                      </a:r>
                      <a:endParaRPr lang="nb-NO" sz="18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7802634"/>
                  </a:ext>
                </a:extLst>
              </a:tr>
              <a:tr h="1395125">
                <a:tc>
                  <a:txBody>
                    <a:bodyPr/>
                    <a:lstStyle/>
                    <a:p>
                      <a:pPr>
                        <a:lnSpc>
                          <a:spcPct val="107000"/>
                        </a:lnSpc>
                        <a:spcAft>
                          <a:spcPts val="800"/>
                        </a:spcAft>
                      </a:pPr>
                      <a:r>
                        <a:rPr lang="en-GB" sz="1800" kern="100">
                          <a:effectLst/>
                          <a:latin typeface="Arial" panose="020B0604020202020204" pitchFamily="34" charset="0"/>
                          <a:ea typeface="Calibri" panose="020F0502020204030204" pitchFamily="34" charset="0"/>
                          <a:cs typeface="Arial" panose="020B0604020202020204" pitchFamily="34" charset="0"/>
                        </a:rPr>
                        <a:t>2</a:t>
                      </a:r>
                      <a:endParaRPr lang="nb-NO" sz="18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755" marR="71755">
                        <a:lnSpc>
                          <a:spcPct val="107000"/>
                        </a:lnSpc>
                        <a:spcAft>
                          <a:spcPts val="800"/>
                        </a:spcAft>
                      </a:pPr>
                      <a:r>
                        <a:rPr lang="en-GB" sz="1800" kern="100">
                          <a:effectLst/>
                          <a:latin typeface="Arial" panose="020B0604020202020204" pitchFamily="34" charset="0"/>
                          <a:ea typeface="Calibri" panose="020F0502020204030204" pitchFamily="34" charset="0"/>
                          <a:cs typeface="Arial" panose="020B0604020202020204" pitchFamily="34" charset="0"/>
                        </a:rPr>
                        <a:t>NQ 1-5</a:t>
                      </a:r>
                      <a:endParaRPr lang="nb-NO" sz="18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nb-NO"/>
                    </a:p>
                  </a:txBody>
                  <a:tcPr/>
                </a:tc>
                <a:tc>
                  <a:txBody>
                    <a:bodyPr/>
                    <a:lstStyle/>
                    <a:p>
                      <a:pP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We recommend that all patients with SSc and MCTD and IIM patients with risk factors should be screened  (S, L); and suggest that all patients with RA and </a:t>
                      </a:r>
                      <a:r>
                        <a:rPr lang="en-US" sz="1800" kern="100" dirty="0" err="1">
                          <a:effectLst/>
                          <a:latin typeface="Arial" panose="020B0604020202020204" pitchFamily="34" charset="0"/>
                          <a:ea typeface="Calibri" panose="020F0502020204030204" pitchFamily="34" charset="0"/>
                          <a:cs typeface="Arial" panose="020B0604020202020204" pitchFamily="34" charset="0"/>
                        </a:rPr>
                        <a:t>SjD</a:t>
                      </a:r>
                      <a:r>
                        <a:rPr lang="en-US" sz="1800" kern="100" dirty="0">
                          <a:effectLst/>
                          <a:latin typeface="Arial" panose="020B0604020202020204" pitchFamily="34" charset="0"/>
                          <a:ea typeface="Calibri" panose="020F0502020204030204" pitchFamily="34" charset="0"/>
                          <a:cs typeface="Arial" panose="020B0604020202020204" pitchFamily="34" charset="0"/>
                        </a:rPr>
                        <a:t> with risk factors and IIM patients without risk factors (C, L)  could be screened for ILD.</a:t>
                      </a:r>
                      <a:endParaRPr lang="nb-NO" sz="18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S/C</a:t>
                      </a:r>
                      <a:endParaRPr lang="nb-NO" sz="18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L</a:t>
                      </a:r>
                      <a:endParaRPr lang="nb-NO" sz="18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59429683"/>
                  </a:ext>
                </a:extLst>
              </a:tr>
            </a:tbl>
          </a:graphicData>
        </a:graphic>
      </p:graphicFrame>
    </p:spTree>
    <p:extLst>
      <p:ext uri="{BB962C8B-B14F-4D97-AF65-F5344CB8AC3E}">
        <p14:creationId xmlns:p14="http://schemas.microsoft.com/office/powerpoint/2010/main" val="37177702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F1683D-9B9D-AC0C-F497-04E3A9CFA2AD}"/>
              </a:ext>
            </a:extLst>
          </p:cNvPr>
          <p:cNvPicPr>
            <a:picLocks noChangeAspect="1"/>
          </p:cNvPicPr>
          <p:nvPr/>
        </p:nvPicPr>
        <p:blipFill>
          <a:blip r:embed="rId2"/>
          <a:stretch>
            <a:fillRect/>
          </a:stretch>
        </p:blipFill>
        <p:spPr>
          <a:xfrm>
            <a:off x="9629079" y="53959"/>
            <a:ext cx="2362321" cy="311166"/>
          </a:xfrm>
          <a:prstGeom prst="rect">
            <a:avLst/>
          </a:prstGeom>
        </p:spPr>
      </p:pic>
      <p:sp>
        <p:nvSpPr>
          <p:cNvPr id="37" name="Title 36">
            <a:extLst>
              <a:ext uri="{FF2B5EF4-FFF2-40B4-BE49-F238E27FC236}">
                <a16:creationId xmlns:a16="http://schemas.microsoft.com/office/drawing/2014/main" id="{16472B05-D06D-83BC-D5AF-DDA9E8C7E749}"/>
              </a:ext>
            </a:extLst>
          </p:cNvPr>
          <p:cNvSpPr>
            <a:spLocks noGrp="1"/>
          </p:cNvSpPr>
          <p:nvPr>
            <p:ph type="title"/>
          </p:nvPr>
        </p:nvSpPr>
        <p:spPr>
          <a:xfrm>
            <a:off x="519400" y="365125"/>
            <a:ext cx="11153200" cy="1325563"/>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Recommendations for diagnosis of ILD in CTD and RA</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1D8239A3-AFAD-8CC2-3BDA-5923D791840F}"/>
              </a:ext>
            </a:extLst>
          </p:cNvPr>
          <p:cNvGraphicFramePr>
            <a:graphicFrameLocks noGrp="1"/>
          </p:cNvGraphicFramePr>
          <p:nvPr>
            <p:extLst>
              <p:ext uri="{D42A27DB-BD31-4B8C-83A1-F6EECF244321}">
                <p14:modId xmlns:p14="http://schemas.microsoft.com/office/powerpoint/2010/main" val="3748582355"/>
              </p:ext>
            </p:extLst>
          </p:nvPr>
        </p:nvGraphicFramePr>
        <p:xfrm>
          <a:off x="698500" y="1549400"/>
          <a:ext cx="10820400" cy="1255307"/>
        </p:xfrm>
        <a:graphic>
          <a:graphicData uri="http://schemas.openxmlformats.org/drawingml/2006/table">
            <a:tbl>
              <a:tblPr firstRow="1" firstCol="1" bandRow="1"/>
              <a:tblGrid>
                <a:gridCol w="8677837">
                  <a:extLst>
                    <a:ext uri="{9D8B030D-6E8A-4147-A177-3AD203B41FA5}">
                      <a16:colId xmlns:a16="http://schemas.microsoft.com/office/drawing/2014/main" val="166045159"/>
                    </a:ext>
                  </a:extLst>
                </a:gridCol>
                <a:gridCol w="1006548">
                  <a:extLst>
                    <a:ext uri="{9D8B030D-6E8A-4147-A177-3AD203B41FA5}">
                      <a16:colId xmlns:a16="http://schemas.microsoft.com/office/drawing/2014/main" val="2454968899"/>
                    </a:ext>
                  </a:extLst>
                </a:gridCol>
                <a:gridCol w="1136015">
                  <a:extLst>
                    <a:ext uri="{9D8B030D-6E8A-4147-A177-3AD203B41FA5}">
                      <a16:colId xmlns:a16="http://schemas.microsoft.com/office/drawing/2014/main" val="24058230"/>
                    </a:ext>
                  </a:extLst>
                </a:gridCol>
              </a:tblGrid>
              <a:tr h="1255307">
                <a:tc>
                  <a:txBody>
                    <a:bodyPr/>
                    <a:lstStyle/>
                    <a:p>
                      <a:pPr>
                        <a:lnSpc>
                          <a:spcPct val="107000"/>
                        </a:lnSpc>
                        <a:spcAft>
                          <a:spcPts val="800"/>
                        </a:spcAft>
                      </a:pPr>
                      <a:r>
                        <a:rPr lang="en-GB" sz="24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Recommendations</a:t>
                      </a:r>
                      <a:endParaRPr lang="nb-NO" sz="2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c>
                  <a:txBody>
                    <a:bodyPr/>
                    <a:lstStyle/>
                    <a:p>
                      <a:pPr>
                        <a:lnSpc>
                          <a:spcPct val="107000"/>
                        </a:lnSpc>
                        <a:spcAft>
                          <a:spcPts val="800"/>
                        </a:spcAft>
                      </a:pPr>
                      <a:r>
                        <a:rPr lang="en-GB" sz="1600" kern="100">
                          <a:solidFill>
                            <a:srgbClr val="FFFFFF"/>
                          </a:solidFill>
                          <a:effectLst/>
                          <a:latin typeface="Arial" panose="020B0604020202020204" pitchFamily="34" charset="0"/>
                          <a:ea typeface="Calibri" panose="020F0502020204030204" pitchFamily="34" charset="0"/>
                          <a:cs typeface="Arial" panose="020B0604020202020204" pitchFamily="34" charset="0"/>
                        </a:rPr>
                        <a:t>Strength of recommendation</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c>
                  <a:txBody>
                    <a:bodyPr/>
                    <a:lstStyle/>
                    <a:p>
                      <a:pPr>
                        <a:lnSpc>
                          <a:spcPct val="107000"/>
                        </a:lnSpc>
                        <a:spcAft>
                          <a:spcPts val="0"/>
                        </a:spcAft>
                      </a:pPr>
                      <a:r>
                        <a:rPr lang="en-GB" sz="16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Level</a:t>
                      </a:r>
                    </a:p>
                    <a:p>
                      <a:pPr>
                        <a:lnSpc>
                          <a:spcPct val="107000"/>
                        </a:lnSpc>
                        <a:spcAft>
                          <a:spcPts val="0"/>
                        </a:spcAft>
                      </a:pPr>
                      <a:r>
                        <a:rPr lang="en-GB" sz="16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Certainty of evidence</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extLst>
                  <a:ext uri="{0D108BD9-81ED-4DB2-BD59-A6C34878D82A}">
                    <a16:rowId xmlns:a16="http://schemas.microsoft.com/office/drawing/2014/main" val="259761346"/>
                  </a:ext>
                </a:extLst>
              </a:tr>
            </a:tbl>
          </a:graphicData>
        </a:graphic>
      </p:graphicFrame>
      <p:graphicFrame>
        <p:nvGraphicFramePr>
          <p:cNvPr id="4" name="Table 3">
            <a:extLst>
              <a:ext uri="{FF2B5EF4-FFF2-40B4-BE49-F238E27FC236}">
                <a16:creationId xmlns:a16="http://schemas.microsoft.com/office/drawing/2014/main" id="{6328B7F7-DA82-7CE6-4A01-1F53DAA32E63}"/>
              </a:ext>
            </a:extLst>
          </p:cNvPr>
          <p:cNvGraphicFramePr>
            <a:graphicFrameLocks noGrp="1"/>
          </p:cNvGraphicFramePr>
          <p:nvPr>
            <p:extLst>
              <p:ext uri="{D42A27DB-BD31-4B8C-83A1-F6EECF244321}">
                <p14:modId xmlns:p14="http://schemas.microsoft.com/office/powerpoint/2010/main" val="2773052821"/>
              </p:ext>
            </p:extLst>
          </p:nvPr>
        </p:nvGraphicFramePr>
        <p:xfrm>
          <a:off x="698500" y="2804707"/>
          <a:ext cx="10795000" cy="3557993"/>
        </p:xfrm>
        <a:graphic>
          <a:graphicData uri="http://schemas.openxmlformats.org/drawingml/2006/table">
            <a:tbl>
              <a:tblPr firstRow="1" firstCol="1" bandRow="1"/>
              <a:tblGrid>
                <a:gridCol w="427172">
                  <a:extLst>
                    <a:ext uri="{9D8B030D-6E8A-4147-A177-3AD203B41FA5}">
                      <a16:colId xmlns:a16="http://schemas.microsoft.com/office/drawing/2014/main" val="1027771788"/>
                    </a:ext>
                  </a:extLst>
                </a:gridCol>
                <a:gridCol w="496923">
                  <a:extLst>
                    <a:ext uri="{9D8B030D-6E8A-4147-A177-3AD203B41FA5}">
                      <a16:colId xmlns:a16="http://schemas.microsoft.com/office/drawing/2014/main" val="1026630921"/>
                    </a:ext>
                  </a:extLst>
                </a:gridCol>
                <a:gridCol w="555770">
                  <a:extLst>
                    <a:ext uri="{9D8B030D-6E8A-4147-A177-3AD203B41FA5}">
                      <a16:colId xmlns:a16="http://schemas.microsoft.com/office/drawing/2014/main" val="3035911843"/>
                    </a:ext>
                  </a:extLst>
                </a:gridCol>
                <a:gridCol w="7189429">
                  <a:extLst>
                    <a:ext uri="{9D8B030D-6E8A-4147-A177-3AD203B41FA5}">
                      <a16:colId xmlns:a16="http://schemas.microsoft.com/office/drawing/2014/main" val="2771278633"/>
                    </a:ext>
                  </a:extLst>
                </a:gridCol>
                <a:gridCol w="1037242">
                  <a:extLst>
                    <a:ext uri="{9D8B030D-6E8A-4147-A177-3AD203B41FA5}">
                      <a16:colId xmlns:a16="http://schemas.microsoft.com/office/drawing/2014/main" val="423149056"/>
                    </a:ext>
                  </a:extLst>
                </a:gridCol>
                <a:gridCol w="1088464">
                  <a:extLst>
                    <a:ext uri="{9D8B030D-6E8A-4147-A177-3AD203B41FA5}">
                      <a16:colId xmlns:a16="http://schemas.microsoft.com/office/drawing/2014/main" val="3104745442"/>
                    </a:ext>
                  </a:extLst>
                </a:gridCol>
              </a:tblGrid>
              <a:tr h="1012812">
                <a:tc>
                  <a:txBody>
                    <a:bodyPr/>
                    <a:lstStyle/>
                    <a:p>
                      <a:pPr>
                        <a:lnSpc>
                          <a:spcPct val="107000"/>
                        </a:lnSpc>
                        <a:spcAft>
                          <a:spcPts val="800"/>
                        </a:spcAft>
                      </a:pPr>
                      <a:r>
                        <a:rPr lang="en-GB" sz="1800" kern="100">
                          <a:effectLst/>
                          <a:latin typeface="Arial" panose="020B0604020202020204" pitchFamily="34" charset="0"/>
                          <a:ea typeface="Calibri" panose="020F0502020204030204" pitchFamily="34" charset="0"/>
                          <a:cs typeface="Times New Roman" panose="02020603050405020304" pitchFamily="18" charset="0"/>
                        </a:rPr>
                        <a:t>3</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755" marR="71755">
                        <a:lnSpc>
                          <a:spcPct val="107000"/>
                        </a:lnSpc>
                        <a:spcAft>
                          <a:spcPts val="800"/>
                        </a:spcAft>
                      </a:pPr>
                      <a:r>
                        <a:rPr lang="en-GB" sz="1800" kern="100">
                          <a:effectLst/>
                          <a:latin typeface="Arial" panose="020B0604020202020204" pitchFamily="34" charset="0"/>
                          <a:ea typeface="Calibri" panose="020F0502020204030204" pitchFamily="34" charset="0"/>
                          <a:cs typeface="Times New Roman" panose="02020603050405020304" pitchFamily="18" charset="0"/>
                        </a:rPr>
                        <a:t>NQ 8-10</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marL="71755" marR="71755" algn="ctr">
                        <a:lnSpc>
                          <a:spcPct val="107000"/>
                        </a:lnSpc>
                        <a:spcAft>
                          <a:spcPts val="800"/>
                        </a:spcAft>
                      </a:pPr>
                      <a:r>
                        <a:rPr lang="en-US" sz="18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Diagnosis</a:t>
                      </a:r>
                      <a:endParaRPr lang="nb-N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nSpc>
                          <a:spcPct val="107000"/>
                        </a:lnSpc>
                        <a:spcAft>
                          <a:spcPts val="800"/>
                        </a:spcAft>
                      </a:pPr>
                      <a:r>
                        <a:rPr lang="en-US" sz="1800" kern="100">
                          <a:effectLst/>
                          <a:latin typeface="Arial" panose="020B0604020202020204" pitchFamily="34" charset="0"/>
                          <a:ea typeface="Calibri" panose="020F0502020204030204" pitchFamily="34" charset="0"/>
                          <a:cs typeface="Times New Roman" panose="02020603050405020304" pitchFamily="18" charset="0"/>
                        </a:rPr>
                        <a:t>We suggest performing a global assessment of all risk factors of ILD progression in patients with SSc, RA and IIM to identify patients at higher risk of ILD progression and death.</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a:effectLst/>
                          <a:latin typeface="Arial" panose="020B0604020202020204" pitchFamily="34" charset="0"/>
                          <a:ea typeface="Calibri" panose="020F0502020204030204" pitchFamily="34" charset="0"/>
                          <a:cs typeface="Times New Roman" panose="02020603050405020304" pitchFamily="18" charset="0"/>
                        </a:rPr>
                        <a:t>C</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a:effectLst/>
                          <a:latin typeface="Arial" panose="020B0604020202020204" pitchFamily="34" charset="0"/>
                          <a:ea typeface="Calibri" panose="020F0502020204030204" pitchFamily="34" charset="0"/>
                          <a:cs typeface="Times New Roman" panose="02020603050405020304" pitchFamily="18" charset="0"/>
                        </a:rPr>
                        <a:t>L</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11535293"/>
                  </a:ext>
                </a:extLst>
              </a:tr>
              <a:tr h="1532369">
                <a:tc>
                  <a:txBody>
                    <a:bodyPr/>
                    <a:lstStyle/>
                    <a:p>
                      <a:pPr>
                        <a:lnSpc>
                          <a:spcPct val="107000"/>
                        </a:lnSpc>
                        <a:spcAft>
                          <a:spcPts val="800"/>
                        </a:spcAft>
                      </a:pPr>
                      <a:r>
                        <a:rPr lang="en-GB" sz="1800" kern="100">
                          <a:effectLst/>
                          <a:latin typeface="Arial" panose="020B0604020202020204" pitchFamily="34" charset="0"/>
                          <a:ea typeface="Calibri" panose="020F0502020204030204" pitchFamily="34" charset="0"/>
                          <a:cs typeface="Times New Roman" panose="02020603050405020304" pitchFamily="18" charset="0"/>
                        </a:rPr>
                        <a:t>4</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755" marR="71755">
                        <a:lnSpc>
                          <a:spcPct val="107000"/>
                        </a:lnSpc>
                        <a:spcAft>
                          <a:spcPts val="800"/>
                        </a:spcAft>
                      </a:pPr>
                      <a:r>
                        <a:rPr lang="en-GB" sz="1800" kern="100">
                          <a:effectLst/>
                          <a:latin typeface="Arial" panose="020B0604020202020204" pitchFamily="34" charset="0"/>
                          <a:ea typeface="Calibri" panose="020F0502020204030204" pitchFamily="34" charset="0"/>
                          <a:cs typeface="Times New Roman" panose="02020603050405020304" pitchFamily="18" charset="0"/>
                        </a:rPr>
                        <a:t>NQ 12-13</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nb-NO"/>
                    </a:p>
                  </a:txBody>
                  <a:tcPr/>
                </a:tc>
                <a:tc>
                  <a:txBody>
                    <a:bodyPr/>
                    <a:lstStyle/>
                    <a:p>
                      <a:pPr>
                        <a:lnSpc>
                          <a:spcPct val="107000"/>
                        </a:lnSpc>
                        <a:spcAft>
                          <a:spcPts val="8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We suggest that BAL could be used in patients with any CTD-ILD at the time of diagnosis in cases where there is suspicion of infection or to exclude alternative diagnoses. </a:t>
                      </a:r>
                    </a:p>
                    <a:p>
                      <a:pPr>
                        <a:lnSpc>
                          <a:spcPct val="107000"/>
                        </a:lnSpc>
                        <a:spcAft>
                          <a:spcPts val="8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We suggest that lung biopsy should not play a role for diagnosis.</a:t>
                      </a:r>
                      <a:endParaRPr lang="nb-N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a:effectLst/>
                          <a:latin typeface="Arial" panose="020B0604020202020204" pitchFamily="34" charset="0"/>
                          <a:ea typeface="Calibri" panose="020F0502020204030204" pitchFamily="34" charset="0"/>
                          <a:cs typeface="Times New Roman" panose="02020603050405020304" pitchFamily="18" charset="0"/>
                        </a:rPr>
                        <a:t>C</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a:effectLst/>
                          <a:latin typeface="Arial" panose="020B0604020202020204" pitchFamily="34" charset="0"/>
                          <a:ea typeface="Calibri" panose="020F0502020204030204" pitchFamily="34" charset="0"/>
                          <a:cs typeface="Times New Roman" panose="02020603050405020304" pitchFamily="18" charset="0"/>
                        </a:rPr>
                        <a:t>VL</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7037690"/>
                  </a:ext>
                </a:extLst>
              </a:tr>
              <a:tr h="1012812">
                <a:tc>
                  <a:txBody>
                    <a:bodyPr/>
                    <a:lstStyle/>
                    <a:p>
                      <a:pPr>
                        <a:lnSpc>
                          <a:spcPct val="107000"/>
                        </a:lnSpc>
                        <a:spcAft>
                          <a:spcPts val="800"/>
                        </a:spcAft>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5</a:t>
                      </a:r>
                      <a:endParaRPr lang="nb-N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755" marR="71755">
                        <a:lnSpc>
                          <a:spcPct val="107000"/>
                        </a:lnSpc>
                        <a:spcAft>
                          <a:spcPts val="800"/>
                        </a:spcAft>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14-19</a:t>
                      </a:r>
                      <a:endParaRPr lang="nb-N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nb-NO"/>
                    </a:p>
                  </a:txBody>
                  <a:tcPr/>
                </a:tc>
                <a:tc>
                  <a:txBody>
                    <a:bodyPr/>
                    <a:lstStyle/>
                    <a:p>
                      <a:pPr>
                        <a:lnSpc>
                          <a:spcPct val="107000"/>
                        </a:lnSpc>
                        <a:spcAft>
                          <a:spcPts val="800"/>
                        </a:spcAft>
                      </a:pPr>
                      <a:r>
                        <a:rPr lang="en-US" sz="1800" kern="100">
                          <a:effectLst/>
                          <a:latin typeface="Arial" panose="020B0604020202020204" pitchFamily="34" charset="0"/>
                          <a:ea typeface="Calibri" panose="020F0502020204030204" pitchFamily="34" charset="0"/>
                          <a:cs typeface="Times New Roman" panose="02020603050405020304" pitchFamily="18" charset="0"/>
                        </a:rPr>
                        <a:t>We suggest using the 6MWT in patients without physical limitations and PROMs to assess severity and/or prognosis of ILD in any CTD-ILD patients.</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a:effectLst/>
                          <a:latin typeface="Arial" panose="020B0604020202020204" pitchFamily="34" charset="0"/>
                          <a:ea typeface="Calibri" panose="020F0502020204030204" pitchFamily="34" charset="0"/>
                          <a:cs typeface="Times New Roman" panose="02020603050405020304" pitchFamily="18" charset="0"/>
                        </a:rPr>
                        <a:t>C</a:t>
                      </a:r>
                      <a:endParaRPr lang="nb-N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L/VL</a:t>
                      </a:r>
                      <a:endParaRPr lang="nb-N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01567731"/>
                  </a:ext>
                </a:extLst>
              </a:tr>
            </a:tbl>
          </a:graphicData>
        </a:graphic>
      </p:graphicFrame>
    </p:spTree>
    <p:extLst>
      <p:ext uri="{BB962C8B-B14F-4D97-AF65-F5344CB8AC3E}">
        <p14:creationId xmlns:p14="http://schemas.microsoft.com/office/powerpoint/2010/main" val="2802409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F1683D-9B9D-AC0C-F497-04E3A9CFA2AD}"/>
              </a:ext>
            </a:extLst>
          </p:cNvPr>
          <p:cNvPicPr>
            <a:picLocks noChangeAspect="1"/>
          </p:cNvPicPr>
          <p:nvPr/>
        </p:nvPicPr>
        <p:blipFill>
          <a:blip r:embed="rId2"/>
          <a:stretch>
            <a:fillRect/>
          </a:stretch>
        </p:blipFill>
        <p:spPr>
          <a:xfrm>
            <a:off x="9629079" y="53959"/>
            <a:ext cx="2362321" cy="311166"/>
          </a:xfrm>
          <a:prstGeom prst="rect">
            <a:avLst/>
          </a:prstGeom>
        </p:spPr>
      </p:pic>
      <p:sp>
        <p:nvSpPr>
          <p:cNvPr id="37" name="Title 36">
            <a:extLst>
              <a:ext uri="{FF2B5EF4-FFF2-40B4-BE49-F238E27FC236}">
                <a16:creationId xmlns:a16="http://schemas.microsoft.com/office/drawing/2014/main" id="{16472B05-D06D-83BC-D5AF-DDA9E8C7E749}"/>
              </a:ext>
            </a:extLst>
          </p:cNvPr>
          <p:cNvSpPr>
            <a:spLocks noGrp="1"/>
          </p:cNvSpPr>
          <p:nvPr>
            <p:ph type="title"/>
          </p:nvPr>
        </p:nvSpPr>
        <p:spPr>
          <a:xfrm>
            <a:off x="519400" y="365125"/>
            <a:ext cx="11153200" cy="1325563"/>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Recommendations for monitoring of ILD in CTD and RA</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1D8239A3-AFAD-8CC2-3BDA-5923D791840F}"/>
              </a:ext>
            </a:extLst>
          </p:cNvPr>
          <p:cNvGraphicFramePr>
            <a:graphicFrameLocks noGrp="1"/>
          </p:cNvGraphicFramePr>
          <p:nvPr/>
        </p:nvGraphicFramePr>
        <p:xfrm>
          <a:off x="698500" y="1549400"/>
          <a:ext cx="10820400" cy="1255307"/>
        </p:xfrm>
        <a:graphic>
          <a:graphicData uri="http://schemas.openxmlformats.org/drawingml/2006/table">
            <a:tbl>
              <a:tblPr firstRow="1" firstCol="1" bandRow="1"/>
              <a:tblGrid>
                <a:gridCol w="8677837">
                  <a:extLst>
                    <a:ext uri="{9D8B030D-6E8A-4147-A177-3AD203B41FA5}">
                      <a16:colId xmlns:a16="http://schemas.microsoft.com/office/drawing/2014/main" val="166045159"/>
                    </a:ext>
                  </a:extLst>
                </a:gridCol>
                <a:gridCol w="1006548">
                  <a:extLst>
                    <a:ext uri="{9D8B030D-6E8A-4147-A177-3AD203B41FA5}">
                      <a16:colId xmlns:a16="http://schemas.microsoft.com/office/drawing/2014/main" val="2454968899"/>
                    </a:ext>
                  </a:extLst>
                </a:gridCol>
                <a:gridCol w="1136015">
                  <a:extLst>
                    <a:ext uri="{9D8B030D-6E8A-4147-A177-3AD203B41FA5}">
                      <a16:colId xmlns:a16="http://schemas.microsoft.com/office/drawing/2014/main" val="24058230"/>
                    </a:ext>
                  </a:extLst>
                </a:gridCol>
              </a:tblGrid>
              <a:tr h="1255307">
                <a:tc>
                  <a:txBody>
                    <a:bodyPr/>
                    <a:lstStyle/>
                    <a:p>
                      <a:pPr>
                        <a:lnSpc>
                          <a:spcPct val="107000"/>
                        </a:lnSpc>
                        <a:spcAft>
                          <a:spcPts val="800"/>
                        </a:spcAft>
                      </a:pPr>
                      <a:r>
                        <a:rPr lang="en-GB" sz="24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Recommendations</a:t>
                      </a:r>
                      <a:endParaRPr lang="nb-NO" sz="2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c>
                  <a:txBody>
                    <a:bodyPr/>
                    <a:lstStyle/>
                    <a:p>
                      <a:pPr>
                        <a:lnSpc>
                          <a:spcPct val="107000"/>
                        </a:lnSpc>
                        <a:spcAft>
                          <a:spcPts val="800"/>
                        </a:spcAft>
                      </a:pPr>
                      <a:r>
                        <a:rPr lang="en-GB" sz="1600" kern="100">
                          <a:solidFill>
                            <a:srgbClr val="FFFFFF"/>
                          </a:solidFill>
                          <a:effectLst/>
                          <a:latin typeface="Arial" panose="020B0604020202020204" pitchFamily="34" charset="0"/>
                          <a:ea typeface="Calibri" panose="020F0502020204030204" pitchFamily="34" charset="0"/>
                          <a:cs typeface="Arial" panose="020B0604020202020204" pitchFamily="34" charset="0"/>
                        </a:rPr>
                        <a:t>Strength of recommendation</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c>
                  <a:txBody>
                    <a:bodyPr/>
                    <a:lstStyle/>
                    <a:p>
                      <a:pPr>
                        <a:lnSpc>
                          <a:spcPct val="107000"/>
                        </a:lnSpc>
                        <a:spcAft>
                          <a:spcPts val="0"/>
                        </a:spcAft>
                      </a:pPr>
                      <a:r>
                        <a:rPr lang="en-GB" sz="16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Level</a:t>
                      </a:r>
                    </a:p>
                    <a:p>
                      <a:pPr>
                        <a:lnSpc>
                          <a:spcPct val="107000"/>
                        </a:lnSpc>
                        <a:spcAft>
                          <a:spcPts val="0"/>
                        </a:spcAft>
                      </a:pPr>
                      <a:r>
                        <a:rPr lang="en-GB" sz="16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Certainty of evidence</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extLst>
                  <a:ext uri="{0D108BD9-81ED-4DB2-BD59-A6C34878D82A}">
                    <a16:rowId xmlns:a16="http://schemas.microsoft.com/office/drawing/2014/main" val="259761346"/>
                  </a:ext>
                </a:extLst>
              </a:tr>
            </a:tbl>
          </a:graphicData>
        </a:graphic>
      </p:graphicFrame>
      <p:graphicFrame>
        <p:nvGraphicFramePr>
          <p:cNvPr id="3" name="Table 2">
            <a:extLst>
              <a:ext uri="{FF2B5EF4-FFF2-40B4-BE49-F238E27FC236}">
                <a16:creationId xmlns:a16="http://schemas.microsoft.com/office/drawing/2014/main" id="{6EF65AB9-6E58-0926-F362-C4E17144088A}"/>
              </a:ext>
            </a:extLst>
          </p:cNvPr>
          <p:cNvGraphicFramePr>
            <a:graphicFrameLocks noGrp="1"/>
          </p:cNvGraphicFramePr>
          <p:nvPr>
            <p:extLst>
              <p:ext uri="{D42A27DB-BD31-4B8C-83A1-F6EECF244321}">
                <p14:modId xmlns:p14="http://schemas.microsoft.com/office/powerpoint/2010/main" val="1548374614"/>
              </p:ext>
            </p:extLst>
          </p:nvPr>
        </p:nvGraphicFramePr>
        <p:xfrm>
          <a:off x="698500" y="2804707"/>
          <a:ext cx="10820400" cy="2529904"/>
        </p:xfrm>
        <a:graphic>
          <a:graphicData uri="http://schemas.openxmlformats.org/drawingml/2006/table">
            <a:tbl>
              <a:tblPr firstRow="1" firstCol="1" bandRow="1"/>
              <a:tblGrid>
                <a:gridCol w="525871">
                  <a:extLst>
                    <a:ext uri="{9D8B030D-6E8A-4147-A177-3AD203B41FA5}">
                      <a16:colId xmlns:a16="http://schemas.microsoft.com/office/drawing/2014/main" val="3311417461"/>
                    </a:ext>
                  </a:extLst>
                </a:gridCol>
                <a:gridCol w="493410">
                  <a:extLst>
                    <a:ext uri="{9D8B030D-6E8A-4147-A177-3AD203B41FA5}">
                      <a16:colId xmlns:a16="http://schemas.microsoft.com/office/drawing/2014/main" val="1009054015"/>
                    </a:ext>
                  </a:extLst>
                </a:gridCol>
                <a:gridCol w="551841">
                  <a:extLst>
                    <a:ext uri="{9D8B030D-6E8A-4147-A177-3AD203B41FA5}">
                      <a16:colId xmlns:a16="http://schemas.microsoft.com/office/drawing/2014/main" val="363540525"/>
                    </a:ext>
                  </a:extLst>
                </a:gridCol>
                <a:gridCol w="6293145">
                  <a:extLst>
                    <a:ext uri="{9D8B030D-6E8A-4147-A177-3AD203B41FA5}">
                      <a16:colId xmlns:a16="http://schemas.microsoft.com/office/drawing/2014/main" val="2660992115"/>
                    </a:ext>
                  </a:extLst>
                </a:gridCol>
                <a:gridCol w="1612239">
                  <a:extLst>
                    <a:ext uri="{9D8B030D-6E8A-4147-A177-3AD203B41FA5}">
                      <a16:colId xmlns:a16="http://schemas.microsoft.com/office/drawing/2014/main" val="2902392075"/>
                    </a:ext>
                  </a:extLst>
                </a:gridCol>
                <a:gridCol w="1343894">
                  <a:extLst>
                    <a:ext uri="{9D8B030D-6E8A-4147-A177-3AD203B41FA5}">
                      <a16:colId xmlns:a16="http://schemas.microsoft.com/office/drawing/2014/main" val="2687634316"/>
                    </a:ext>
                  </a:extLst>
                </a:gridCol>
              </a:tblGrid>
              <a:tr h="1995893">
                <a:tc>
                  <a:txBody>
                    <a:bodyPr/>
                    <a:lstStyle/>
                    <a:p>
                      <a:pPr>
                        <a:lnSpc>
                          <a:spcPct val="107000"/>
                        </a:lnSpc>
                        <a:spcAft>
                          <a:spcPts val="800"/>
                        </a:spcAft>
                      </a:pPr>
                      <a:r>
                        <a:rPr lang="en-GB" sz="1800" kern="100">
                          <a:effectLst/>
                          <a:latin typeface="Arial" panose="020B0604020202020204" pitchFamily="34" charset="0"/>
                          <a:ea typeface="Calibri" panose="020F0502020204030204" pitchFamily="34" charset="0"/>
                          <a:cs typeface="Arial" panose="020B0604020202020204" pitchFamily="34" charset="0"/>
                        </a:rPr>
                        <a:t>6</a:t>
                      </a:r>
                      <a:endParaRPr lang="nb-NO" sz="18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755" marR="71755">
                        <a:lnSpc>
                          <a:spcPct val="107000"/>
                        </a:lnSpc>
                        <a:spcAft>
                          <a:spcPts val="800"/>
                        </a:spcAft>
                      </a:pPr>
                      <a:r>
                        <a:rPr lang="en-GB" sz="1800" kern="100">
                          <a:effectLst/>
                          <a:latin typeface="Arial" panose="020B0604020202020204" pitchFamily="34" charset="0"/>
                          <a:ea typeface="Calibri" panose="020F0502020204030204" pitchFamily="34" charset="0"/>
                          <a:cs typeface="Arial" panose="020B0604020202020204" pitchFamily="34" charset="0"/>
                        </a:rPr>
                        <a:t>NQ 20-27</a:t>
                      </a:r>
                      <a:endParaRPr lang="nb-NO" sz="18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755" marR="71755" algn="ctr">
                        <a:lnSpc>
                          <a:spcPct val="107000"/>
                        </a:lnSpc>
                        <a:spcAft>
                          <a:spcPts val="800"/>
                        </a:spcAft>
                      </a:pPr>
                      <a:r>
                        <a:rPr lang="en-US" sz="1800" kern="100">
                          <a:solidFill>
                            <a:srgbClr val="000000"/>
                          </a:solidFill>
                          <a:effectLst/>
                          <a:latin typeface="Arial" panose="020B0604020202020204" pitchFamily="34" charset="0"/>
                          <a:ea typeface="Calibri" panose="020F0502020204030204" pitchFamily="34" charset="0"/>
                          <a:cs typeface="Arial" panose="020B0604020202020204" pitchFamily="34" charset="0"/>
                        </a:rPr>
                        <a:t>Monitoring</a:t>
                      </a:r>
                      <a:endParaRPr lang="nb-NO" sz="18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EAADB"/>
                    </a:solidFill>
                  </a:tcPr>
                </a:tc>
                <a:tc>
                  <a:txBody>
                    <a:bodyPr/>
                    <a:lstStyle/>
                    <a:p>
                      <a:pP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We suggest repeating PFTs every 3-6 months during the first years, and at least every 6-12 months thereafter. </a:t>
                      </a:r>
                    </a:p>
                    <a:p>
                      <a:pP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We suggest regularly repeating HRCT after 1-2 years in patients with SSc-ILD, RA-ILD and other CTD-ILD and after 3-6 months in IIM-ILD, particularly in those at higher risk of progression. </a:t>
                      </a:r>
                    </a:p>
                    <a:p>
                      <a:pP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We suggest repeating PFTs and HRCT in case of suspected progression in any CTD-ILD patient.</a:t>
                      </a:r>
                      <a:endParaRPr lang="nb-NO" sz="18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a:effectLst/>
                          <a:latin typeface="Arial" panose="020B0604020202020204" pitchFamily="34" charset="0"/>
                          <a:ea typeface="Calibri" panose="020F0502020204030204" pitchFamily="34" charset="0"/>
                          <a:cs typeface="Arial" panose="020B0604020202020204" pitchFamily="34" charset="0"/>
                        </a:rPr>
                        <a:t>C</a:t>
                      </a:r>
                      <a:endParaRPr lang="nb-NO" sz="18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L/VL</a:t>
                      </a:r>
                      <a:endParaRPr lang="nb-NO" sz="18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89184714"/>
                  </a:ext>
                </a:extLst>
              </a:tr>
            </a:tbl>
          </a:graphicData>
        </a:graphic>
      </p:graphicFrame>
    </p:spTree>
    <p:extLst>
      <p:ext uri="{BB962C8B-B14F-4D97-AF65-F5344CB8AC3E}">
        <p14:creationId xmlns:p14="http://schemas.microsoft.com/office/powerpoint/2010/main" val="187619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2120-A25D-8BF3-81C7-919958FFD47F}"/>
              </a:ext>
            </a:extLst>
          </p:cNvPr>
          <p:cNvSpPr>
            <a:spLocks noGrp="1"/>
          </p:cNvSpPr>
          <p:nvPr>
            <p:ph type="title"/>
          </p:nvPr>
        </p:nvSpPr>
        <p:spPr>
          <a:xfrm>
            <a:off x="838200" y="365126"/>
            <a:ext cx="10515600" cy="761926"/>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The prevalence of ILD across rheumatic diseases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D917281-410A-CECC-7895-C396161BB1F9}"/>
              </a:ext>
            </a:extLst>
          </p:cNvPr>
          <p:cNvPicPr>
            <a:picLocks noChangeAspect="1"/>
          </p:cNvPicPr>
          <p:nvPr/>
        </p:nvPicPr>
        <p:blipFill>
          <a:blip r:embed="rId3"/>
          <a:stretch>
            <a:fillRect/>
          </a:stretch>
        </p:blipFill>
        <p:spPr>
          <a:xfrm>
            <a:off x="9629079" y="53959"/>
            <a:ext cx="2362321" cy="311166"/>
          </a:xfrm>
          <a:prstGeom prst="rect">
            <a:avLst/>
          </a:prstGeom>
        </p:spPr>
      </p:pic>
      <p:pic>
        <p:nvPicPr>
          <p:cNvPr id="5" name="Content Placeholder 7">
            <a:extLst>
              <a:ext uri="{FF2B5EF4-FFF2-40B4-BE49-F238E27FC236}">
                <a16:creationId xmlns:a16="http://schemas.microsoft.com/office/drawing/2014/main" id="{239E5D62-739B-C5E2-C408-40D3B7F19815}"/>
              </a:ext>
            </a:extLst>
          </p:cNvPr>
          <p:cNvPicPr>
            <a:picLocks noGrp="1" noChangeAspect="1"/>
          </p:cNvPicPr>
          <p:nvPr>
            <p:ph idx="1"/>
          </p:nvPr>
        </p:nvPicPr>
        <p:blipFill>
          <a:blip r:embed="rId4"/>
          <a:stretch>
            <a:fillRect/>
          </a:stretch>
        </p:blipFill>
        <p:spPr>
          <a:xfrm>
            <a:off x="487810" y="1389942"/>
            <a:ext cx="11119217" cy="3556543"/>
          </a:xfrm>
        </p:spPr>
      </p:pic>
      <p:sp>
        <p:nvSpPr>
          <p:cNvPr id="6" name="Text Placeholder 2">
            <a:extLst>
              <a:ext uri="{FF2B5EF4-FFF2-40B4-BE49-F238E27FC236}">
                <a16:creationId xmlns:a16="http://schemas.microsoft.com/office/drawing/2014/main" id="{3DECA39C-5FA2-1ED4-1F2E-89450C967969}"/>
              </a:ext>
            </a:extLst>
          </p:cNvPr>
          <p:cNvSpPr txBox="1">
            <a:spLocks/>
          </p:cNvSpPr>
          <p:nvPr/>
        </p:nvSpPr>
        <p:spPr>
          <a:xfrm>
            <a:off x="536391" y="6405290"/>
            <a:ext cx="4341358" cy="365125"/>
          </a:xfrm>
          <a:prstGeom prst="rect">
            <a:avLst/>
          </a:prstGeom>
        </p:spPr>
        <p:txBody>
          <a:bodyPr vert="horz" lIns="91440" tIns="45720" rIns="91440" bIns="45720" rtlCol="0" anchor="ctr">
            <a:normAutofit/>
          </a:bodyPr>
          <a:lstStyle>
            <a:defPPr>
              <a:defRPr lang="it-IT"/>
            </a:defPPr>
            <a:lvl1pPr marL="0" algn="ct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dirty="0">
                <a:solidFill>
                  <a:schemeClr val="tx1"/>
                </a:solidFill>
                <a:latin typeface="Arial" panose="020B0604020202020204" pitchFamily="34" charset="0"/>
                <a:cs typeface="Arial" panose="020B0604020202020204" pitchFamily="34" charset="0"/>
              </a:rPr>
              <a:t>Joy et al. </a:t>
            </a:r>
            <a:r>
              <a:rPr lang="en-US" dirty="0" err="1">
                <a:solidFill>
                  <a:schemeClr val="tx1"/>
                </a:solidFill>
                <a:latin typeface="Arial" panose="020B0604020202020204" pitchFamily="34" charset="0"/>
                <a:cs typeface="Arial" panose="020B0604020202020204" pitchFamily="34" charset="0"/>
              </a:rPr>
              <a:t>Eur</a:t>
            </a:r>
            <a:r>
              <a:rPr lang="en-US" dirty="0">
                <a:solidFill>
                  <a:schemeClr val="tx1"/>
                </a:solidFill>
                <a:latin typeface="Arial" panose="020B0604020202020204" pitchFamily="34" charset="0"/>
                <a:cs typeface="Arial" panose="020B0604020202020204" pitchFamily="34" charset="0"/>
              </a:rPr>
              <a:t> Respir Rev 2023;32(167):220210.</a:t>
            </a:r>
            <a:endParaRPr lang="nb-NO"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4086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F1683D-9B9D-AC0C-F497-04E3A9CFA2AD}"/>
              </a:ext>
            </a:extLst>
          </p:cNvPr>
          <p:cNvPicPr>
            <a:picLocks noChangeAspect="1"/>
          </p:cNvPicPr>
          <p:nvPr/>
        </p:nvPicPr>
        <p:blipFill>
          <a:blip r:embed="rId2"/>
          <a:stretch>
            <a:fillRect/>
          </a:stretch>
        </p:blipFill>
        <p:spPr>
          <a:xfrm>
            <a:off x="9629079" y="53959"/>
            <a:ext cx="2362321" cy="311166"/>
          </a:xfrm>
          <a:prstGeom prst="rect">
            <a:avLst/>
          </a:prstGeom>
        </p:spPr>
      </p:pic>
      <p:sp>
        <p:nvSpPr>
          <p:cNvPr id="37" name="Title 36">
            <a:extLst>
              <a:ext uri="{FF2B5EF4-FFF2-40B4-BE49-F238E27FC236}">
                <a16:creationId xmlns:a16="http://schemas.microsoft.com/office/drawing/2014/main" id="{16472B05-D06D-83BC-D5AF-DDA9E8C7E749}"/>
              </a:ext>
            </a:extLst>
          </p:cNvPr>
          <p:cNvSpPr>
            <a:spLocks noGrp="1"/>
          </p:cNvSpPr>
          <p:nvPr>
            <p:ph type="title"/>
          </p:nvPr>
        </p:nvSpPr>
        <p:spPr>
          <a:xfrm>
            <a:off x="519400" y="365125"/>
            <a:ext cx="11153200" cy="638175"/>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Recommendations for treatment of ILD in CTD and RA</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1D8239A3-AFAD-8CC2-3BDA-5923D791840F}"/>
              </a:ext>
            </a:extLst>
          </p:cNvPr>
          <p:cNvGraphicFramePr>
            <a:graphicFrameLocks noGrp="1"/>
          </p:cNvGraphicFramePr>
          <p:nvPr>
            <p:extLst>
              <p:ext uri="{D42A27DB-BD31-4B8C-83A1-F6EECF244321}">
                <p14:modId xmlns:p14="http://schemas.microsoft.com/office/powerpoint/2010/main" val="1693636351"/>
              </p:ext>
            </p:extLst>
          </p:nvPr>
        </p:nvGraphicFramePr>
        <p:xfrm>
          <a:off x="519400" y="1003300"/>
          <a:ext cx="11367801" cy="1407907"/>
        </p:xfrm>
        <a:graphic>
          <a:graphicData uri="http://schemas.openxmlformats.org/drawingml/2006/table">
            <a:tbl>
              <a:tblPr firstRow="1" firstCol="1" bandRow="1"/>
              <a:tblGrid>
                <a:gridCol w="9116846">
                  <a:extLst>
                    <a:ext uri="{9D8B030D-6E8A-4147-A177-3AD203B41FA5}">
                      <a16:colId xmlns:a16="http://schemas.microsoft.com/office/drawing/2014/main" val="166045159"/>
                    </a:ext>
                  </a:extLst>
                </a:gridCol>
                <a:gridCol w="1057469">
                  <a:extLst>
                    <a:ext uri="{9D8B030D-6E8A-4147-A177-3AD203B41FA5}">
                      <a16:colId xmlns:a16="http://schemas.microsoft.com/office/drawing/2014/main" val="2454968899"/>
                    </a:ext>
                  </a:extLst>
                </a:gridCol>
                <a:gridCol w="1193486">
                  <a:extLst>
                    <a:ext uri="{9D8B030D-6E8A-4147-A177-3AD203B41FA5}">
                      <a16:colId xmlns:a16="http://schemas.microsoft.com/office/drawing/2014/main" val="24058230"/>
                    </a:ext>
                  </a:extLst>
                </a:gridCol>
              </a:tblGrid>
              <a:tr h="1407907">
                <a:tc>
                  <a:txBody>
                    <a:bodyPr/>
                    <a:lstStyle/>
                    <a:p>
                      <a:pPr>
                        <a:lnSpc>
                          <a:spcPct val="107000"/>
                        </a:lnSpc>
                        <a:spcAft>
                          <a:spcPts val="800"/>
                        </a:spcAft>
                      </a:pPr>
                      <a:r>
                        <a:rPr lang="en-GB" sz="24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Recommendations</a:t>
                      </a:r>
                      <a:endParaRPr lang="nb-NO" sz="2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c>
                  <a:txBody>
                    <a:bodyPr/>
                    <a:lstStyle/>
                    <a:p>
                      <a:pPr>
                        <a:lnSpc>
                          <a:spcPct val="107000"/>
                        </a:lnSpc>
                        <a:spcAft>
                          <a:spcPts val="800"/>
                        </a:spcAft>
                      </a:pPr>
                      <a:r>
                        <a:rPr lang="en-GB" sz="16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Strength of recommendation</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c>
                  <a:txBody>
                    <a:bodyPr/>
                    <a:lstStyle/>
                    <a:p>
                      <a:pPr>
                        <a:lnSpc>
                          <a:spcPct val="107000"/>
                        </a:lnSpc>
                        <a:spcAft>
                          <a:spcPts val="0"/>
                        </a:spcAft>
                      </a:pPr>
                      <a:r>
                        <a:rPr lang="en-GB" sz="16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Level</a:t>
                      </a:r>
                    </a:p>
                    <a:p>
                      <a:pPr>
                        <a:lnSpc>
                          <a:spcPct val="107000"/>
                        </a:lnSpc>
                        <a:spcAft>
                          <a:spcPts val="0"/>
                        </a:spcAft>
                      </a:pPr>
                      <a:r>
                        <a:rPr lang="en-GB" sz="1600"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Certainty of evidence</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extLst>
                  <a:ext uri="{0D108BD9-81ED-4DB2-BD59-A6C34878D82A}">
                    <a16:rowId xmlns:a16="http://schemas.microsoft.com/office/drawing/2014/main" val="259761346"/>
                  </a:ext>
                </a:extLst>
              </a:tr>
            </a:tbl>
          </a:graphicData>
        </a:graphic>
      </p:graphicFrame>
      <p:graphicFrame>
        <p:nvGraphicFramePr>
          <p:cNvPr id="4" name="Table 3">
            <a:extLst>
              <a:ext uri="{FF2B5EF4-FFF2-40B4-BE49-F238E27FC236}">
                <a16:creationId xmlns:a16="http://schemas.microsoft.com/office/drawing/2014/main" id="{77E39F58-CEAF-CC29-F8D1-6CDD90BBB3FA}"/>
              </a:ext>
            </a:extLst>
          </p:cNvPr>
          <p:cNvGraphicFramePr>
            <a:graphicFrameLocks noGrp="1"/>
          </p:cNvGraphicFramePr>
          <p:nvPr>
            <p:extLst>
              <p:ext uri="{D42A27DB-BD31-4B8C-83A1-F6EECF244321}">
                <p14:modId xmlns:p14="http://schemas.microsoft.com/office/powerpoint/2010/main" val="1436745453"/>
              </p:ext>
            </p:extLst>
          </p:nvPr>
        </p:nvGraphicFramePr>
        <p:xfrm>
          <a:off x="519400" y="2411208"/>
          <a:ext cx="11367802" cy="4392834"/>
        </p:xfrm>
        <a:graphic>
          <a:graphicData uri="http://schemas.openxmlformats.org/drawingml/2006/table">
            <a:tbl>
              <a:tblPr firstRow="1" firstCol="1" bandRow="1"/>
              <a:tblGrid>
                <a:gridCol w="842338">
                  <a:extLst>
                    <a:ext uri="{9D8B030D-6E8A-4147-A177-3AD203B41FA5}">
                      <a16:colId xmlns:a16="http://schemas.microsoft.com/office/drawing/2014/main" val="909294925"/>
                    </a:ext>
                  </a:extLst>
                </a:gridCol>
                <a:gridCol w="311887">
                  <a:extLst>
                    <a:ext uri="{9D8B030D-6E8A-4147-A177-3AD203B41FA5}">
                      <a16:colId xmlns:a16="http://schemas.microsoft.com/office/drawing/2014/main" val="1747221241"/>
                    </a:ext>
                  </a:extLst>
                </a:gridCol>
                <a:gridCol w="7952975">
                  <a:extLst>
                    <a:ext uri="{9D8B030D-6E8A-4147-A177-3AD203B41FA5}">
                      <a16:colId xmlns:a16="http://schemas.microsoft.com/office/drawing/2014/main" val="3577551947"/>
                    </a:ext>
                  </a:extLst>
                </a:gridCol>
                <a:gridCol w="1079500">
                  <a:extLst>
                    <a:ext uri="{9D8B030D-6E8A-4147-A177-3AD203B41FA5}">
                      <a16:colId xmlns:a16="http://schemas.microsoft.com/office/drawing/2014/main" val="1988933148"/>
                    </a:ext>
                  </a:extLst>
                </a:gridCol>
                <a:gridCol w="1181102">
                  <a:extLst>
                    <a:ext uri="{9D8B030D-6E8A-4147-A177-3AD203B41FA5}">
                      <a16:colId xmlns:a16="http://schemas.microsoft.com/office/drawing/2014/main" val="470778381"/>
                    </a:ext>
                  </a:extLst>
                </a:gridCol>
              </a:tblGrid>
              <a:tr h="528553">
                <a:tc>
                  <a:txBody>
                    <a:bodyPr/>
                    <a:lstStyle/>
                    <a:p>
                      <a:pPr marL="71755" marR="71755">
                        <a:lnSpc>
                          <a:spcPct val="107000"/>
                        </a:lnSpc>
                        <a:spcAft>
                          <a:spcPts val="0"/>
                        </a:spcAft>
                      </a:pPr>
                      <a:r>
                        <a:rPr lang="en-GB" sz="1400" kern="100" dirty="0">
                          <a:effectLst/>
                          <a:latin typeface="Arial" panose="020B0604020202020204" pitchFamily="34" charset="0"/>
                          <a:ea typeface="Calibri" panose="020F0502020204030204" pitchFamily="34" charset="0"/>
                          <a:cs typeface="Arial" panose="020B0604020202020204" pitchFamily="34" charset="0"/>
                        </a:rPr>
                        <a:t>12-15</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9">
                  <a:txBody>
                    <a:bodyPr/>
                    <a:lstStyle/>
                    <a:p>
                      <a:pPr marL="71755" marR="71755" algn="ctr">
                        <a:lnSpc>
                          <a:spcPct val="107000"/>
                        </a:lnSpc>
                        <a:spcAft>
                          <a:spcPts val="800"/>
                        </a:spcAft>
                      </a:pPr>
                      <a:r>
                        <a:rPr lang="en-GB" sz="14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Treatment</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5496"/>
                    </a:solidFill>
                  </a:tcPr>
                </a:tc>
                <a:tc>
                  <a:txBody>
                    <a:bodyPr/>
                    <a:lstStyle/>
                    <a:p>
                      <a:pPr algn="l">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We recommend using tocilizumab in a subgroup (S, M) and suggest using MMF, Rituximab (C, VL), and cyclophosphamide (C, L) in patients with SSc-ILD.</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dirty="0">
                          <a:effectLst/>
                          <a:latin typeface="Arial" panose="020B0604020202020204" pitchFamily="34" charset="0"/>
                          <a:ea typeface="Calibri" panose="020F0502020204030204" pitchFamily="34" charset="0"/>
                          <a:cs typeface="Arial" panose="020B0604020202020204" pitchFamily="34" charset="0"/>
                        </a:rPr>
                        <a:t>S/C</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M/L/VL</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5486406"/>
                  </a:ext>
                </a:extLst>
              </a:tr>
              <a:tr h="257414">
                <a:tc>
                  <a:txBody>
                    <a:bodyPr/>
                    <a:lstStyle/>
                    <a:p>
                      <a:pPr marL="71755" marR="71755">
                        <a:lnSpc>
                          <a:spcPct val="107000"/>
                        </a:lnSpc>
                        <a:spcAft>
                          <a:spcPts val="0"/>
                        </a:spcAft>
                      </a:pPr>
                      <a:r>
                        <a:rPr lang="en-GB" sz="1400" kern="100" dirty="0">
                          <a:effectLst/>
                          <a:latin typeface="Arial" panose="020B0604020202020204" pitchFamily="34" charset="0"/>
                          <a:ea typeface="Calibri" panose="020F0502020204030204" pitchFamily="34" charset="0"/>
                          <a:cs typeface="Arial" panose="020B0604020202020204" pitchFamily="34" charset="0"/>
                        </a:rPr>
                        <a:t>16</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nb-NO"/>
                    </a:p>
                  </a:txBody>
                  <a:tcPr/>
                </a:tc>
                <a:tc>
                  <a:txBody>
                    <a:bodyPr/>
                    <a:lstStyle/>
                    <a:p>
                      <a:pPr algn="l">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We recommend using immunosuppressive treatment in patients with IIM-ILD.</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S</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VL</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24895147"/>
                  </a:ext>
                </a:extLst>
              </a:tr>
              <a:tr h="436923">
                <a:tc>
                  <a:txBody>
                    <a:bodyPr/>
                    <a:lstStyle/>
                    <a:p>
                      <a:pPr marL="71755" marR="71755">
                        <a:lnSpc>
                          <a:spcPct val="107000"/>
                        </a:lnSpc>
                        <a:spcAft>
                          <a:spcPts val="0"/>
                        </a:spcAft>
                      </a:pPr>
                      <a:r>
                        <a:rPr lang="en-GB" sz="1400" kern="100" dirty="0">
                          <a:effectLst/>
                          <a:latin typeface="Arial" panose="020B0604020202020204" pitchFamily="34" charset="0"/>
                          <a:ea typeface="Calibri" panose="020F0502020204030204" pitchFamily="34" charset="0"/>
                          <a:cs typeface="Arial" panose="020B0604020202020204" pitchFamily="34" charset="0"/>
                        </a:rPr>
                        <a:t>17-18</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nb-NO"/>
                    </a:p>
                  </a:txBody>
                  <a:tcPr/>
                </a:tc>
                <a:tc>
                  <a:txBody>
                    <a:bodyPr/>
                    <a:lstStyle/>
                    <a:p>
                      <a:pPr algn="l">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We suggest using immunosuppressive treatment in patients with RA, SjD, MCTD and SLE-ILD.</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C</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VL</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372180"/>
                  </a:ext>
                </a:extLst>
              </a:tr>
              <a:tr h="528553">
                <a:tc>
                  <a:txBody>
                    <a:bodyPr/>
                    <a:lstStyle/>
                    <a:p>
                      <a:pPr marL="71755" marR="71755">
                        <a:lnSpc>
                          <a:spcPct val="107000"/>
                        </a:lnSpc>
                        <a:spcAft>
                          <a:spcPts val="0"/>
                        </a:spcAft>
                      </a:pPr>
                      <a:r>
                        <a:rPr lang="en-GB" sz="1400" kern="100" dirty="0">
                          <a:effectLst/>
                          <a:latin typeface="Arial" panose="020B0604020202020204" pitchFamily="34" charset="0"/>
                          <a:ea typeface="Calibri" panose="020F0502020204030204" pitchFamily="34" charset="0"/>
                          <a:cs typeface="Arial" panose="020B0604020202020204" pitchFamily="34" charset="0"/>
                        </a:rPr>
                        <a:t>19-20</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nb-NO"/>
                    </a:p>
                  </a:txBody>
                  <a:tcPr/>
                </a:tc>
                <a:tc>
                  <a:txBody>
                    <a:bodyPr/>
                    <a:lstStyle/>
                    <a:p>
                      <a:pPr algn="l">
                        <a:lnSpc>
                          <a:spcPct val="107000"/>
                        </a:lnSpc>
                        <a:spcAft>
                          <a:spcPts val="800"/>
                        </a:spcAft>
                      </a:pPr>
                      <a:r>
                        <a:rPr lang="en-US" sz="1400" kern="100" dirty="0">
                          <a:effectLst/>
                          <a:latin typeface="Arial" panose="020B0604020202020204" pitchFamily="34" charset="0"/>
                          <a:ea typeface="Calibri" panose="020F0502020204030204" pitchFamily="34" charset="0"/>
                          <a:cs typeface="Arial" panose="020B0604020202020204" pitchFamily="34" charset="0"/>
                        </a:rPr>
                        <a:t>We suggest using nintedanib in SSc-ILD (C, M) and in any CTD-ILD (C, VL) patient with progressive pulmonary fibrosis.</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C</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M/L/VL</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4520023"/>
                  </a:ext>
                </a:extLst>
              </a:tr>
              <a:tr h="257414">
                <a:tc>
                  <a:txBody>
                    <a:bodyPr/>
                    <a:lstStyle/>
                    <a:p>
                      <a:pPr marL="71755" marR="71755">
                        <a:lnSpc>
                          <a:spcPct val="107000"/>
                        </a:lnSpc>
                        <a:spcAft>
                          <a:spcPts val="0"/>
                        </a:spcAft>
                      </a:pPr>
                      <a:r>
                        <a:rPr lang="en-GB" sz="1400" kern="100" dirty="0">
                          <a:effectLst/>
                          <a:latin typeface="Arial" panose="020B0604020202020204" pitchFamily="34" charset="0"/>
                          <a:ea typeface="Calibri" panose="020F0502020204030204" pitchFamily="34" charset="0"/>
                          <a:cs typeface="Arial" panose="020B0604020202020204" pitchFamily="34" charset="0"/>
                        </a:rPr>
                        <a:t>21-22</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nb-NO"/>
                    </a:p>
                  </a:txBody>
                  <a:tcPr/>
                </a:tc>
                <a:tc>
                  <a:txBody>
                    <a:bodyPr/>
                    <a:lstStyle/>
                    <a:p>
                      <a:pPr algn="l">
                        <a:lnSpc>
                          <a:spcPct val="107000"/>
                        </a:lnSpc>
                        <a:spcAft>
                          <a:spcPts val="800"/>
                        </a:spcAft>
                      </a:pPr>
                      <a:r>
                        <a:rPr lang="en-US" sz="1400" kern="100" dirty="0">
                          <a:effectLst/>
                          <a:latin typeface="Arial" panose="020B0604020202020204" pitchFamily="34" charset="0"/>
                          <a:ea typeface="Calibri" panose="020F0502020204030204" pitchFamily="34" charset="0"/>
                          <a:cs typeface="Arial" panose="020B0604020202020204" pitchFamily="34" charset="0"/>
                        </a:rPr>
                        <a:t>We suggest using pirfenidone in patients with RA-ILD with a UIP pattern.</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C</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VL</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8549684"/>
                  </a:ext>
                </a:extLst>
              </a:tr>
              <a:tr h="436923">
                <a:tc>
                  <a:txBody>
                    <a:bodyPr/>
                    <a:lstStyle/>
                    <a:p>
                      <a:pPr marL="71755" marR="71755">
                        <a:lnSpc>
                          <a:spcPct val="107000"/>
                        </a:lnSpc>
                        <a:spcAft>
                          <a:spcPts val="0"/>
                        </a:spcAft>
                      </a:pPr>
                      <a:r>
                        <a:rPr lang="en-GB" sz="1400" kern="100" dirty="0">
                          <a:effectLst/>
                          <a:latin typeface="Arial" panose="020B0604020202020204" pitchFamily="34" charset="0"/>
                          <a:ea typeface="Calibri" panose="020F0502020204030204" pitchFamily="34" charset="0"/>
                          <a:cs typeface="Arial" panose="020B0604020202020204" pitchFamily="34" charset="0"/>
                        </a:rPr>
                        <a:t>23</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nb-NO"/>
                    </a:p>
                  </a:txBody>
                  <a:tcPr/>
                </a:tc>
                <a:tc>
                  <a:txBody>
                    <a:bodyPr/>
                    <a:lstStyle/>
                    <a:p>
                      <a:pPr algn="l">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We suggest using combination therapy with nintedanib and MMF in patients with SSc-ILD.</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C</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VL</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24377484"/>
                  </a:ext>
                </a:extLst>
              </a:tr>
              <a:tr h="528553">
                <a:tc>
                  <a:txBody>
                    <a:bodyPr/>
                    <a:lstStyle/>
                    <a:p>
                      <a:pPr marL="71755" marR="71755">
                        <a:lnSpc>
                          <a:spcPct val="107000"/>
                        </a:lnSpc>
                        <a:spcAft>
                          <a:spcPts val="0"/>
                        </a:spcAft>
                      </a:pPr>
                      <a:r>
                        <a:rPr lang="en-US" sz="1400" kern="100" dirty="0">
                          <a:effectLst/>
                          <a:latin typeface="Arial" panose="020B0604020202020204" pitchFamily="34" charset="0"/>
                          <a:ea typeface="Calibri" panose="020F0502020204030204" pitchFamily="34" charset="0"/>
                          <a:cs typeface="Arial" panose="020B0604020202020204" pitchFamily="34" charset="0"/>
                        </a:rPr>
                        <a:t>24</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nb-NO"/>
                    </a:p>
                  </a:txBody>
                  <a:tcPr/>
                </a:tc>
                <a:tc>
                  <a:txBody>
                    <a:bodyPr/>
                    <a:lstStyle/>
                    <a:p>
                      <a:pPr algn="l">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We suggest using combination therapy with immunosuppressants including glucocorticoids in patients with IIM-ILD</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C</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VL</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74334209"/>
                  </a:ext>
                </a:extLst>
              </a:tr>
              <a:tr h="800219">
                <a:tc>
                  <a:txBody>
                    <a:bodyPr/>
                    <a:lstStyle/>
                    <a:p>
                      <a:pPr marL="71755" marR="71755">
                        <a:lnSpc>
                          <a:spcPct val="107000"/>
                        </a:lnSpc>
                        <a:spcAft>
                          <a:spcPts val="0"/>
                        </a:spcAft>
                      </a:pPr>
                      <a:r>
                        <a:rPr lang="en-US" sz="1400" kern="100" dirty="0">
                          <a:effectLst/>
                          <a:latin typeface="Arial" panose="020B0604020202020204" pitchFamily="34" charset="0"/>
                          <a:ea typeface="Calibri" panose="020F0502020204030204" pitchFamily="34" charset="0"/>
                          <a:cs typeface="Arial" panose="020B0604020202020204" pitchFamily="34" charset="0"/>
                        </a:rPr>
                        <a:t>25</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nb-NO"/>
                    </a:p>
                  </a:txBody>
                  <a:tcPr/>
                </a:tc>
                <a:tc>
                  <a:txBody>
                    <a:bodyPr/>
                    <a:lstStyle/>
                    <a:p>
                      <a:pPr algn="l">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We suggest treating patients with any CTD-ILD with a combination of immunosuppressants or, in the presence of progressive pulmonary fibrosis, with a combination of an immunosuppressant and nintedanib</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C</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VL</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23612112"/>
                  </a:ext>
                </a:extLst>
              </a:tr>
              <a:tr h="618282">
                <a:tc>
                  <a:txBody>
                    <a:bodyPr/>
                    <a:lstStyle/>
                    <a:p>
                      <a:pPr marL="71755" marR="71755" algn="ctr">
                        <a:lnSpc>
                          <a:spcPct val="107000"/>
                        </a:lnSpc>
                        <a:spcAft>
                          <a:spcPts val="0"/>
                        </a:spcAft>
                      </a:pPr>
                      <a:r>
                        <a:rPr lang="en-US" sz="1400" kern="100" dirty="0">
                          <a:effectLst/>
                          <a:latin typeface="Arial" panose="020B0604020202020204" pitchFamily="34" charset="0"/>
                          <a:ea typeface="Calibri" panose="020F0502020204030204" pitchFamily="34" charset="0"/>
                          <a:cs typeface="Arial" panose="020B0604020202020204" pitchFamily="34" charset="0"/>
                        </a:rPr>
                        <a:t>28</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71755" marR="71755" algn="ctr">
                        <a:lnSpc>
                          <a:spcPct val="107000"/>
                        </a:lnSpc>
                        <a:spcAft>
                          <a:spcPts val="800"/>
                        </a:spcAft>
                      </a:pP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5496"/>
                    </a:solidFill>
                  </a:tcPr>
                </a:tc>
                <a:tc>
                  <a:txBody>
                    <a:bodyPr/>
                    <a:lstStyle/>
                    <a:p>
                      <a:pPr algn="l">
                        <a:lnSpc>
                          <a:spcPct val="107000"/>
                        </a:lnSpc>
                        <a:spcAft>
                          <a:spcPts val="0"/>
                        </a:spcAft>
                      </a:pPr>
                      <a:r>
                        <a:rPr lang="en-US" sz="1400" kern="100" dirty="0">
                          <a:effectLst/>
                          <a:latin typeface="Arial" panose="020B0604020202020204" pitchFamily="34" charset="0"/>
                          <a:ea typeface="Calibri" panose="020F0502020204030204" pitchFamily="34" charset="0"/>
                          <a:cs typeface="Arial" panose="020B0604020202020204" pitchFamily="34" charset="0"/>
                        </a:rPr>
                        <a:t>We suggest using the inclusion criteria of RCTs to guide treatment decisions for CTD-ILD</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a:effectLst/>
                          <a:latin typeface="Arial" panose="020B0604020202020204" pitchFamily="34" charset="0"/>
                          <a:ea typeface="Calibri" panose="020F0502020204030204" pitchFamily="34" charset="0"/>
                          <a:cs typeface="Arial" panose="020B0604020202020204" pitchFamily="34" charset="0"/>
                        </a:rPr>
                        <a:t>C</a:t>
                      </a:r>
                      <a:endParaRPr lang="nb-NO" sz="14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1400" kern="100" dirty="0">
                          <a:effectLst/>
                          <a:latin typeface="Arial" panose="020B0604020202020204" pitchFamily="34" charset="0"/>
                          <a:ea typeface="Calibri" panose="020F0502020204030204" pitchFamily="34" charset="0"/>
                          <a:cs typeface="Arial" panose="020B0604020202020204" pitchFamily="34" charset="0"/>
                        </a:rPr>
                        <a:t>VL</a:t>
                      </a:r>
                      <a:endParaRPr lang="nb-NO"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21856700"/>
                  </a:ext>
                </a:extLst>
              </a:tr>
            </a:tbl>
          </a:graphicData>
        </a:graphic>
      </p:graphicFrame>
    </p:spTree>
    <p:extLst>
      <p:ext uri="{BB962C8B-B14F-4D97-AF65-F5344CB8AC3E}">
        <p14:creationId xmlns:p14="http://schemas.microsoft.com/office/powerpoint/2010/main" val="35303567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F1683D-9B9D-AC0C-F497-04E3A9CFA2AD}"/>
              </a:ext>
            </a:extLst>
          </p:cNvPr>
          <p:cNvPicPr>
            <a:picLocks noChangeAspect="1"/>
          </p:cNvPicPr>
          <p:nvPr/>
        </p:nvPicPr>
        <p:blipFill>
          <a:blip r:embed="rId3"/>
          <a:stretch>
            <a:fillRect/>
          </a:stretch>
        </p:blipFill>
        <p:spPr>
          <a:xfrm>
            <a:off x="9629079" y="53959"/>
            <a:ext cx="2362321" cy="311166"/>
          </a:xfrm>
          <a:prstGeom prst="rect">
            <a:avLst/>
          </a:prstGeom>
        </p:spPr>
      </p:pic>
      <p:grpSp>
        <p:nvGrpSpPr>
          <p:cNvPr id="4" name="Group 3">
            <a:extLst>
              <a:ext uri="{FF2B5EF4-FFF2-40B4-BE49-F238E27FC236}">
                <a16:creationId xmlns:a16="http://schemas.microsoft.com/office/drawing/2014/main" id="{B8265747-357D-9B49-F30B-60B42998027C}"/>
              </a:ext>
            </a:extLst>
          </p:cNvPr>
          <p:cNvGrpSpPr/>
          <p:nvPr/>
        </p:nvGrpSpPr>
        <p:grpSpPr>
          <a:xfrm>
            <a:off x="777301" y="466725"/>
            <a:ext cx="11214099" cy="6247952"/>
            <a:chOff x="174212" y="82545"/>
            <a:chExt cx="12068847" cy="6818534"/>
          </a:xfrm>
        </p:grpSpPr>
        <p:sp>
          <p:nvSpPr>
            <p:cNvPr id="6" name="Rectangle 5">
              <a:extLst>
                <a:ext uri="{FF2B5EF4-FFF2-40B4-BE49-F238E27FC236}">
                  <a16:creationId xmlns:a16="http://schemas.microsoft.com/office/drawing/2014/main" id="{F6F049F4-86CB-84F3-5571-8B9491DE8653}"/>
                </a:ext>
              </a:extLst>
            </p:cNvPr>
            <p:cNvSpPr/>
            <p:nvPr/>
          </p:nvSpPr>
          <p:spPr>
            <a:xfrm>
              <a:off x="237076" y="3587108"/>
              <a:ext cx="3895590" cy="671887"/>
            </a:xfrm>
            <a:prstGeom prst="rect">
              <a:avLst/>
            </a:prstGeom>
            <a:solidFill>
              <a:srgbClr val="196B24">
                <a:lumMod val="40000"/>
                <a:lumOff val="60000"/>
              </a:srgbClr>
            </a:solidFill>
            <a:ln w="19050" cap="flat" cmpd="sng" algn="ctr">
              <a:solidFill>
                <a:srgbClr val="196B24">
                  <a:lumMod val="40000"/>
                  <a:lumOff val="60000"/>
                </a:srgbClr>
              </a:solidFill>
              <a:prstDash val="solid"/>
              <a:miter lim="800000"/>
            </a:ln>
            <a:effectLst/>
          </p:spPr>
          <p:txBody>
            <a:bodyPr rtlCol="0" anchor="ctr"/>
            <a:lstStyle/>
            <a:p>
              <a:pPr algn="ctr">
                <a:defRPr/>
              </a:pPr>
              <a:r>
                <a:rPr lang="fr-FR" sz="1400" kern="0" dirty="0">
                  <a:solidFill>
                    <a:prstClr val="black"/>
                  </a:solidFill>
                  <a:cs typeface="Arial"/>
                </a:rPr>
                <a:t>Screening </a:t>
              </a:r>
              <a:r>
                <a:rPr lang="fr-FR" sz="1400" kern="0" dirty="0" err="1">
                  <a:solidFill>
                    <a:prstClr val="black"/>
                  </a:solidFill>
                  <a:cs typeface="Arial"/>
                </a:rPr>
                <a:t>with</a:t>
              </a:r>
              <a:r>
                <a:rPr lang="fr-FR" sz="1400" kern="0" dirty="0">
                  <a:solidFill>
                    <a:prstClr val="black"/>
                  </a:solidFill>
                  <a:cs typeface="Arial"/>
                </a:rPr>
                <a:t> HRCT</a:t>
              </a:r>
            </a:p>
          </p:txBody>
        </p:sp>
        <p:sp>
          <p:nvSpPr>
            <p:cNvPr id="7" name="Rectangle 6">
              <a:extLst>
                <a:ext uri="{FF2B5EF4-FFF2-40B4-BE49-F238E27FC236}">
                  <a16:creationId xmlns:a16="http://schemas.microsoft.com/office/drawing/2014/main" id="{49D477BC-233D-90D0-DE6D-C026CEF9A483}"/>
                </a:ext>
              </a:extLst>
            </p:cNvPr>
            <p:cNvSpPr/>
            <p:nvPr/>
          </p:nvSpPr>
          <p:spPr>
            <a:xfrm>
              <a:off x="186975" y="82545"/>
              <a:ext cx="11818030" cy="462382"/>
            </a:xfrm>
            <a:prstGeom prst="rect">
              <a:avLst/>
            </a:prstGeom>
            <a:solidFill>
              <a:srgbClr val="156082">
                <a:lumMod val="50000"/>
              </a:srgbClr>
            </a:solidFill>
            <a:ln w="25400" cap="flat" cmpd="sng" algn="ctr">
              <a:solidFill>
                <a:sysClr val="window" lastClr="FFFFFF"/>
              </a:solidFill>
              <a:prstDash val="solid"/>
              <a:miter lim="800000"/>
            </a:ln>
            <a:effectLst/>
          </p:spPr>
          <p:txBody>
            <a:bodyPr rtlCol="0" anchor="ctr"/>
            <a:lstStyle/>
            <a:p>
              <a:pPr algn="ctr">
                <a:defRPr/>
              </a:pPr>
              <a:r>
                <a:rPr lang="fr-FR" b="1" kern="0" dirty="0">
                  <a:solidFill>
                    <a:prstClr val="white"/>
                  </a:solidFill>
                  <a:cs typeface="Arial"/>
                </a:rPr>
                <a:t>Screening of CTD for ILD</a:t>
              </a:r>
            </a:p>
          </p:txBody>
        </p:sp>
        <p:grpSp>
          <p:nvGrpSpPr>
            <p:cNvPr id="8" name="Group 7">
              <a:extLst>
                <a:ext uri="{FF2B5EF4-FFF2-40B4-BE49-F238E27FC236}">
                  <a16:creationId xmlns:a16="http://schemas.microsoft.com/office/drawing/2014/main" id="{DC8B7EAD-41D3-A34C-3085-0E4DFB93B5B7}"/>
                </a:ext>
              </a:extLst>
            </p:cNvPr>
            <p:cNvGrpSpPr/>
            <p:nvPr/>
          </p:nvGrpSpPr>
          <p:grpSpPr>
            <a:xfrm>
              <a:off x="9617389" y="5288354"/>
              <a:ext cx="2556506" cy="723275"/>
              <a:chOff x="161924" y="6815853"/>
              <a:chExt cx="2556506" cy="723275"/>
            </a:xfrm>
          </p:grpSpPr>
          <p:sp>
            <p:nvSpPr>
              <p:cNvPr id="32" name="Rectangle 31">
                <a:extLst>
                  <a:ext uri="{FF2B5EF4-FFF2-40B4-BE49-F238E27FC236}">
                    <a16:creationId xmlns:a16="http://schemas.microsoft.com/office/drawing/2014/main" id="{B59224CE-1211-1E68-BD05-4B33DDB9E2D0}"/>
                  </a:ext>
                </a:extLst>
              </p:cNvPr>
              <p:cNvSpPr/>
              <p:nvPr/>
            </p:nvSpPr>
            <p:spPr>
              <a:xfrm>
                <a:off x="161925" y="6927803"/>
                <a:ext cx="409576" cy="75042"/>
              </a:xfrm>
              <a:prstGeom prst="rect">
                <a:avLst/>
              </a:prstGeom>
              <a:solidFill>
                <a:srgbClr val="156082">
                  <a:lumMod val="40000"/>
                  <a:lumOff val="60000"/>
                </a:srgbClr>
              </a:solidFill>
              <a:ln w="19050" cap="flat" cmpd="sng" algn="ctr">
                <a:solidFill>
                  <a:srgbClr val="0E2841">
                    <a:lumMod val="25000"/>
                    <a:lumOff val="75000"/>
                  </a:srgbClr>
                </a:solidFill>
                <a:prstDash val="solid"/>
                <a:miter lim="800000"/>
              </a:ln>
              <a:effectLst/>
            </p:spPr>
            <p:txBody>
              <a:bodyPr rtlCol="0" anchor="ctr"/>
              <a:lstStyle/>
              <a:p>
                <a:pPr algn="ctr">
                  <a:defRPr/>
                </a:pPr>
                <a:endParaRPr lang="fr-FR" sz="1200" kern="0" dirty="0">
                  <a:solidFill>
                    <a:prstClr val="black"/>
                  </a:solidFill>
                  <a:cs typeface="Arial"/>
                </a:endParaRPr>
              </a:p>
            </p:txBody>
          </p:sp>
          <p:sp>
            <p:nvSpPr>
              <p:cNvPr id="33" name="Rectangle 32">
                <a:extLst>
                  <a:ext uri="{FF2B5EF4-FFF2-40B4-BE49-F238E27FC236}">
                    <a16:creationId xmlns:a16="http://schemas.microsoft.com/office/drawing/2014/main" id="{60851972-6B59-D874-DE8A-315478DDB75C}"/>
                  </a:ext>
                </a:extLst>
              </p:cNvPr>
              <p:cNvSpPr/>
              <p:nvPr/>
            </p:nvSpPr>
            <p:spPr>
              <a:xfrm>
                <a:off x="161924" y="7139969"/>
                <a:ext cx="409576" cy="75042"/>
              </a:xfrm>
              <a:prstGeom prst="rect">
                <a:avLst/>
              </a:prstGeom>
              <a:solidFill>
                <a:srgbClr val="196B24">
                  <a:lumMod val="40000"/>
                  <a:lumOff val="60000"/>
                </a:srgbClr>
              </a:solidFill>
              <a:ln w="19050" cap="flat" cmpd="sng" algn="ctr">
                <a:solidFill>
                  <a:srgbClr val="196B24">
                    <a:lumMod val="40000"/>
                    <a:lumOff val="60000"/>
                  </a:srgbClr>
                </a:solidFill>
                <a:prstDash val="solid"/>
                <a:miter lim="800000"/>
              </a:ln>
              <a:effectLst/>
            </p:spPr>
            <p:txBody>
              <a:bodyPr rtlCol="0" anchor="ctr"/>
              <a:lstStyle/>
              <a:p>
                <a:pPr algn="ctr">
                  <a:defRPr/>
                </a:pPr>
                <a:endParaRPr lang="fr-FR" sz="1200" kern="0" dirty="0">
                  <a:solidFill>
                    <a:prstClr val="black"/>
                  </a:solidFill>
                  <a:cs typeface="Arial"/>
                </a:endParaRPr>
              </a:p>
            </p:txBody>
          </p:sp>
          <p:sp>
            <p:nvSpPr>
              <p:cNvPr id="34" name="Rectangle 33">
                <a:extLst>
                  <a:ext uri="{FF2B5EF4-FFF2-40B4-BE49-F238E27FC236}">
                    <a16:creationId xmlns:a16="http://schemas.microsoft.com/office/drawing/2014/main" id="{7C41D17D-5976-112B-9A76-9D37030BAFD2}"/>
                  </a:ext>
                </a:extLst>
              </p:cNvPr>
              <p:cNvSpPr/>
              <p:nvPr/>
            </p:nvSpPr>
            <p:spPr>
              <a:xfrm>
                <a:off x="161924" y="7369427"/>
                <a:ext cx="409576" cy="75042"/>
              </a:xfrm>
              <a:prstGeom prst="rect">
                <a:avLst/>
              </a:prstGeom>
              <a:solidFill>
                <a:sysClr val="window" lastClr="FFFFFF"/>
              </a:solidFill>
              <a:ln w="19050" cap="flat" cmpd="sng" algn="ctr">
                <a:solidFill>
                  <a:srgbClr val="0070C0"/>
                </a:solidFill>
                <a:prstDash val="solid"/>
                <a:miter lim="800000"/>
              </a:ln>
              <a:effectLst/>
            </p:spPr>
            <p:txBody>
              <a:bodyPr rtlCol="0" anchor="ctr"/>
              <a:lstStyle/>
              <a:p>
                <a:pPr algn="ctr">
                  <a:defRPr/>
                </a:pPr>
                <a:endParaRPr lang="fr-FR" sz="1200" kern="0" dirty="0">
                  <a:solidFill>
                    <a:prstClr val="black"/>
                  </a:solidFill>
                  <a:cs typeface="Arial"/>
                </a:endParaRPr>
              </a:p>
            </p:txBody>
          </p:sp>
          <p:sp>
            <p:nvSpPr>
              <p:cNvPr id="35" name="TextBox 34">
                <a:extLst>
                  <a:ext uri="{FF2B5EF4-FFF2-40B4-BE49-F238E27FC236}">
                    <a16:creationId xmlns:a16="http://schemas.microsoft.com/office/drawing/2014/main" id="{A48BDFF9-DD4C-AE1B-C511-1AFBFB18848B}"/>
                  </a:ext>
                </a:extLst>
              </p:cNvPr>
              <p:cNvSpPr txBox="1"/>
              <p:nvPr/>
            </p:nvSpPr>
            <p:spPr>
              <a:xfrm>
                <a:off x="584512" y="6815853"/>
                <a:ext cx="2133918" cy="723275"/>
              </a:xfrm>
              <a:prstGeom prst="rect">
                <a:avLst/>
              </a:prstGeom>
              <a:noFill/>
            </p:spPr>
            <p:txBody>
              <a:bodyPr wrap="none" rtlCol="0">
                <a:spAutoFit/>
              </a:bodyPr>
              <a:lstStyle/>
              <a:p>
                <a:pPr>
                  <a:spcAft>
                    <a:spcPts val="300"/>
                  </a:spcAft>
                  <a:defRPr/>
                </a:pPr>
                <a:r>
                  <a:rPr lang="en-US" sz="1200" kern="0" dirty="0">
                    <a:solidFill>
                      <a:prstClr val="black"/>
                    </a:solidFill>
                    <a:latin typeface="Arial"/>
                    <a:cs typeface="Arial"/>
                  </a:rPr>
                  <a:t>Conditional recommendation</a:t>
                </a:r>
              </a:p>
              <a:p>
                <a:pPr>
                  <a:spcAft>
                    <a:spcPts val="300"/>
                  </a:spcAft>
                  <a:defRPr/>
                </a:pPr>
                <a:r>
                  <a:rPr lang="en-US" sz="1200" kern="0" dirty="0">
                    <a:solidFill>
                      <a:prstClr val="black"/>
                    </a:solidFill>
                    <a:latin typeface="Arial"/>
                    <a:cs typeface="Arial"/>
                  </a:rPr>
                  <a:t>Strong recommendation</a:t>
                </a:r>
              </a:p>
              <a:p>
                <a:pPr>
                  <a:spcAft>
                    <a:spcPts val="300"/>
                  </a:spcAft>
                  <a:defRPr/>
                </a:pPr>
                <a:r>
                  <a:rPr lang="en-US" sz="1200" kern="0" dirty="0">
                    <a:solidFill>
                      <a:prstClr val="black"/>
                    </a:solidFill>
                    <a:latin typeface="Arial"/>
                    <a:cs typeface="Arial"/>
                  </a:rPr>
                  <a:t>Clinical practice</a:t>
                </a:r>
                <a:endParaRPr lang="nb-NO" sz="1200" kern="0" dirty="0">
                  <a:solidFill>
                    <a:prstClr val="black"/>
                  </a:solidFill>
                  <a:latin typeface="Arial"/>
                  <a:cs typeface="Arial"/>
                </a:endParaRPr>
              </a:p>
            </p:txBody>
          </p:sp>
        </p:grpSp>
        <p:sp>
          <p:nvSpPr>
            <p:cNvPr id="9" name="Rectangle : coins arrondis 30">
              <a:extLst>
                <a:ext uri="{FF2B5EF4-FFF2-40B4-BE49-F238E27FC236}">
                  <a16:creationId xmlns:a16="http://schemas.microsoft.com/office/drawing/2014/main" id="{86CECFB1-6482-685A-947C-9E9CC671DC0D}"/>
                </a:ext>
              </a:extLst>
            </p:cNvPr>
            <p:cNvSpPr/>
            <p:nvPr/>
          </p:nvSpPr>
          <p:spPr>
            <a:xfrm>
              <a:off x="2544555" y="763755"/>
              <a:ext cx="1588111" cy="795741"/>
            </a:xfrm>
            <a:prstGeom prst="roundRect">
              <a:avLst/>
            </a:prstGeom>
            <a:solidFill>
              <a:srgbClr val="156082"/>
            </a:solidFill>
            <a:ln w="19050" cap="flat" cmpd="sng" algn="ctr">
              <a:solidFill>
                <a:srgbClr val="0070C0"/>
              </a:solidFill>
              <a:prstDash val="solid"/>
              <a:miter lim="800000"/>
            </a:ln>
            <a:effectLst/>
          </p:spPr>
          <p:txBody>
            <a:bodyPr rtlCol="0" anchor="ctr"/>
            <a:lstStyle/>
            <a:p>
              <a:pPr algn="ctr">
                <a:defRPr/>
              </a:pPr>
              <a:r>
                <a:rPr lang="fr-FR" kern="0" dirty="0">
                  <a:solidFill>
                    <a:prstClr val="white"/>
                  </a:solidFill>
                  <a:cs typeface="Arial"/>
                </a:rPr>
                <a:t>MCTD</a:t>
              </a:r>
            </a:p>
          </p:txBody>
        </p:sp>
        <p:sp>
          <p:nvSpPr>
            <p:cNvPr id="10" name="Rectangle : coins arrondis 33">
              <a:extLst>
                <a:ext uri="{FF2B5EF4-FFF2-40B4-BE49-F238E27FC236}">
                  <a16:creationId xmlns:a16="http://schemas.microsoft.com/office/drawing/2014/main" id="{312C85E7-BF41-A9FD-27A1-1841C677513F}"/>
                </a:ext>
              </a:extLst>
            </p:cNvPr>
            <p:cNvSpPr/>
            <p:nvPr/>
          </p:nvSpPr>
          <p:spPr>
            <a:xfrm>
              <a:off x="237075" y="769011"/>
              <a:ext cx="1588111" cy="795741"/>
            </a:xfrm>
            <a:prstGeom prst="roundRect">
              <a:avLst/>
            </a:prstGeom>
            <a:solidFill>
              <a:srgbClr val="156082"/>
            </a:solidFill>
            <a:ln w="19050" cap="flat" cmpd="sng" algn="ctr">
              <a:solidFill>
                <a:srgbClr val="0070C0"/>
              </a:solidFill>
              <a:prstDash val="solid"/>
              <a:miter lim="800000"/>
            </a:ln>
            <a:effectLst/>
          </p:spPr>
          <p:txBody>
            <a:bodyPr rtlCol="0" anchor="ctr"/>
            <a:lstStyle/>
            <a:p>
              <a:pPr algn="ctr">
                <a:defRPr/>
              </a:pPr>
              <a:r>
                <a:rPr lang="fr-FR" kern="0" dirty="0">
                  <a:solidFill>
                    <a:prstClr val="white"/>
                  </a:solidFill>
                  <a:cs typeface="Arial"/>
                </a:rPr>
                <a:t>SSc</a:t>
              </a:r>
            </a:p>
          </p:txBody>
        </p:sp>
        <p:sp>
          <p:nvSpPr>
            <p:cNvPr id="11" name="Rectangle : coins arrondis 32">
              <a:extLst>
                <a:ext uri="{FF2B5EF4-FFF2-40B4-BE49-F238E27FC236}">
                  <a16:creationId xmlns:a16="http://schemas.microsoft.com/office/drawing/2014/main" id="{01EDCF1F-674A-2332-61CA-9070517C64B7}"/>
                </a:ext>
              </a:extLst>
            </p:cNvPr>
            <p:cNvSpPr/>
            <p:nvPr/>
          </p:nvSpPr>
          <p:spPr>
            <a:xfrm>
              <a:off x="5110199" y="744843"/>
              <a:ext cx="1588111" cy="795741"/>
            </a:xfrm>
            <a:prstGeom prst="roundRect">
              <a:avLst/>
            </a:prstGeom>
            <a:solidFill>
              <a:srgbClr val="156082"/>
            </a:solidFill>
            <a:ln w="19050" cap="flat" cmpd="sng" algn="ctr">
              <a:solidFill>
                <a:srgbClr val="0070C0"/>
              </a:solidFill>
              <a:prstDash val="solid"/>
              <a:miter lim="800000"/>
            </a:ln>
            <a:effectLst/>
          </p:spPr>
          <p:txBody>
            <a:bodyPr rtlCol="0" anchor="ctr"/>
            <a:lstStyle/>
            <a:p>
              <a:pPr algn="ctr">
                <a:defRPr/>
              </a:pPr>
              <a:r>
                <a:rPr lang="fr-FR" kern="0" dirty="0">
                  <a:solidFill>
                    <a:prstClr val="white"/>
                  </a:solidFill>
                  <a:cs typeface="Arial"/>
                </a:rPr>
                <a:t>IIM</a:t>
              </a:r>
            </a:p>
          </p:txBody>
        </p:sp>
        <p:sp>
          <p:nvSpPr>
            <p:cNvPr id="12" name="Rectangle : coins arrondis 35">
              <a:extLst>
                <a:ext uri="{FF2B5EF4-FFF2-40B4-BE49-F238E27FC236}">
                  <a16:creationId xmlns:a16="http://schemas.microsoft.com/office/drawing/2014/main" id="{C22EDE0F-50CA-1163-A517-6A8A39386184}"/>
                </a:ext>
              </a:extLst>
            </p:cNvPr>
            <p:cNvSpPr/>
            <p:nvPr/>
          </p:nvSpPr>
          <p:spPr>
            <a:xfrm>
              <a:off x="7675844" y="753602"/>
              <a:ext cx="1588111" cy="795741"/>
            </a:xfrm>
            <a:prstGeom prst="roundRect">
              <a:avLst/>
            </a:prstGeom>
            <a:solidFill>
              <a:srgbClr val="156082"/>
            </a:solidFill>
            <a:ln w="19050" cap="flat" cmpd="sng" algn="ctr">
              <a:solidFill>
                <a:srgbClr val="0070C0"/>
              </a:solidFill>
              <a:prstDash val="solid"/>
              <a:miter lim="800000"/>
            </a:ln>
            <a:effectLst/>
          </p:spPr>
          <p:txBody>
            <a:bodyPr rtlCol="0" anchor="ctr"/>
            <a:lstStyle/>
            <a:p>
              <a:pPr algn="ctr">
                <a:defRPr/>
              </a:pPr>
              <a:r>
                <a:rPr lang="fr-FR" kern="0" dirty="0">
                  <a:solidFill>
                    <a:prstClr val="white"/>
                  </a:solidFill>
                  <a:cs typeface="Arial"/>
                </a:rPr>
                <a:t>RA</a:t>
              </a:r>
            </a:p>
          </p:txBody>
        </p:sp>
        <p:sp>
          <p:nvSpPr>
            <p:cNvPr id="13" name="Rectangle : coins arrondis 35">
              <a:extLst>
                <a:ext uri="{FF2B5EF4-FFF2-40B4-BE49-F238E27FC236}">
                  <a16:creationId xmlns:a16="http://schemas.microsoft.com/office/drawing/2014/main" id="{55AD563A-BAE4-05E1-50C7-D57718B0AE4B}"/>
                </a:ext>
              </a:extLst>
            </p:cNvPr>
            <p:cNvSpPr/>
            <p:nvPr/>
          </p:nvSpPr>
          <p:spPr>
            <a:xfrm>
              <a:off x="10241488" y="772418"/>
              <a:ext cx="1588111" cy="795741"/>
            </a:xfrm>
            <a:prstGeom prst="roundRect">
              <a:avLst/>
            </a:prstGeom>
            <a:solidFill>
              <a:srgbClr val="156082"/>
            </a:solidFill>
            <a:ln w="19050" cap="flat" cmpd="sng" algn="ctr">
              <a:solidFill>
                <a:srgbClr val="0070C0"/>
              </a:solidFill>
              <a:prstDash val="solid"/>
              <a:miter lim="800000"/>
            </a:ln>
            <a:effectLst/>
          </p:spPr>
          <p:txBody>
            <a:bodyPr rtlCol="0" anchor="ctr"/>
            <a:lstStyle/>
            <a:p>
              <a:pPr algn="ctr">
                <a:defRPr/>
              </a:pPr>
              <a:r>
                <a:rPr lang="fr-FR" kern="0" dirty="0" err="1">
                  <a:solidFill>
                    <a:prstClr val="white"/>
                  </a:solidFill>
                  <a:cs typeface="Arial"/>
                </a:rPr>
                <a:t>SjD</a:t>
              </a:r>
              <a:endParaRPr lang="fr-FR" kern="0" dirty="0">
                <a:solidFill>
                  <a:prstClr val="white"/>
                </a:solidFill>
                <a:cs typeface="Arial"/>
              </a:endParaRPr>
            </a:p>
          </p:txBody>
        </p:sp>
        <p:sp>
          <p:nvSpPr>
            <p:cNvPr id="14" name="Rectangle : coins arrondis 52">
              <a:extLst>
                <a:ext uri="{FF2B5EF4-FFF2-40B4-BE49-F238E27FC236}">
                  <a16:creationId xmlns:a16="http://schemas.microsoft.com/office/drawing/2014/main" id="{7FEE9DAF-E997-825E-4854-8C150A855F96}"/>
                </a:ext>
              </a:extLst>
            </p:cNvPr>
            <p:cNvSpPr/>
            <p:nvPr/>
          </p:nvSpPr>
          <p:spPr>
            <a:xfrm flipH="1">
              <a:off x="7424066" y="1794826"/>
              <a:ext cx="4580939" cy="562056"/>
            </a:xfrm>
            <a:prstGeom prst="roundRect">
              <a:avLst/>
            </a:prstGeom>
            <a:solidFill>
              <a:sysClr val="window" lastClr="FFFFFF"/>
            </a:solidFill>
            <a:ln w="19050" cap="flat" cmpd="sng" algn="ctr">
              <a:solidFill>
                <a:srgbClr val="156082"/>
              </a:solidFill>
              <a:prstDash val="solid"/>
              <a:miter lim="800000"/>
            </a:ln>
            <a:effectLst/>
          </p:spPr>
          <p:txBody>
            <a:bodyPr rtlCol="0" anchor="ctr"/>
            <a:lstStyle/>
            <a:p>
              <a:pPr algn="ctr">
                <a:defRPr/>
              </a:pPr>
              <a:r>
                <a:rPr lang="fr-FR" sz="1400" kern="0" dirty="0" err="1">
                  <a:solidFill>
                    <a:prstClr val="black"/>
                  </a:solidFill>
                  <a:cs typeface="Arial"/>
                </a:rPr>
                <a:t>Assess</a:t>
              </a:r>
              <a:r>
                <a:rPr lang="fr-FR" sz="1400" kern="0" dirty="0">
                  <a:solidFill>
                    <a:prstClr val="black"/>
                  </a:solidFill>
                  <a:cs typeface="Arial"/>
                </a:rPr>
                <a:t> r</a:t>
              </a:r>
              <a:r>
                <a:rPr lang="fr-FR" sz="1400" kern="0" dirty="0" err="1">
                  <a:solidFill>
                    <a:prstClr val="black"/>
                  </a:solidFill>
                  <a:cs typeface="Arial"/>
                </a:rPr>
                <a:t>isk</a:t>
              </a:r>
              <a:r>
                <a:rPr lang="fr-FR" sz="1400" kern="0" dirty="0">
                  <a:solidFill>
                    <a:prstClr val="black"/>
                  </a:solidFill>
                  <a:cs typeface="Arial"/>
                </a:rPr>
                <a:t> </a:t>
              </a:r>
              <a:r>
                <a:rPr lang="fr-FR" sz="1400" kern="0" dirty="0" err="1">
                  <a:solidFill>
                    <a:prstClr val="black"/>
                  </a:solidFill>
                  <a:cs typeface="Arial"/>
                </a:rPr>
                <a:t>factors</a:t>
              </a:r>
              <a:r>
                <a:rPr lang="fr-FR" sz="1400" kern="0" dirty="0">
                  <a:solidFill>
                    <a:prstClr val="black"/>
                  </a:solidFill>
                  <a:cs typeface="Arial"/>
                </a:rPr>
                <a:t> for ILD</a:t>
              </a:r>
            </a:p>
          </p:txBody>
        </p:sp>
        <mc:AlternateContent xmlns:mc="http://schemas.openxmlformats.org/markup-compatibility/2006" xmlns:a14="http://schemas.microsoft.com/office/drawing/2010/main">
          <mc:Choice Requires="a14">
            <p:sp>
              <p:nvSpPr>
                <p:cNvPr id="15" name="Rectangle : coins arrondis 53">
                  <a:extLst>
                    <a:ext uri="{FF2B5EF4-FFF2-40B4-BE49-F238E27FC236}">
                      <a16:creationId xmlns:a16="http://schemas.microsoft.com/office/drawing/2014/main" id="{A739D4E2-F26F-3988-B640-03B7504644B7}"/>
                    </a:ext>
                  </a:extLst>
                </p:cNvPr>
                <p:cNvSpPr/>
                <p:nvPr/>
              </p:nvSpPr>
              <p:spPr>
                <a:xfrm flipH="1">
                  <a:off x="4653984" y="2607704"/>
                  <a:ext cx="1036848" cy="485696"/>
                </a:xfrm>
                <a:prstGeom prst="roundRect">
                  <a:avLst/>
                </a:prstGeom>
                <a:solidFill>
                  <a:sysClr val="window" lastClr="FFFFFF"/>
                </a:solidFill>
                <a:ln w="19050" cap="flat" cmpd="sng" algn="ctr">
                  <a:solidFill>
                    <a:srgbClr val="0E2841">
                      <a:lumMod val="75000"/>
                      <a:lumOff val="25000"/>
                    </a:srgbClr>
                  </a:solidFill>
                  <a:prstDash val="solid"/>
                  <a:miter lim="800000"/>
                </a:ln>
                <a:effectLst/>
              </p:spPr>
              <p:txBody>
                <a:bodyPr rtlCol="0" anchor="ctr"/>
                <a:lstStyle/>
                <a:p>
                  <a:pPr algn="ctr">
                    <a:defRPr/>
                  </a:pPr>
                  <a:r>
                    <a:rPr lang="fr-FR" sz="1400" kern="0" dirty="0">
                      <a:solidFill>
                        <a:prstClr val="black"/>
                      </a:solidFill>
                      <a:cs typeface="Arial"/>
                    </a:rPr>
                    <a:t>Ri</a:t>
                  </a:r>
                  <a:r>
                    <a:rPr lang="fr-FR" sz="1400" kern="0" dirty="0" err="1">
                      <a:solidFill>
                        <a:prstClr val="black"/>
                      </a:solidFill>
                      <a:cs typeface="Arial"/>
                    </a:rPr>
                    <a:t>sk</a:t>
                  </a:r>
                  <a:r>
                    <a:rPr lang="fr-FR" sz="1400" kern="0" dirty="0">
                      <a:solidFill>
                        <a:prstClr val="black"/>
                      </a:solidFill>
                      <a:cs typeface="Arial"/>
                    </a:rPr>
                    <a:t> </a:t>
                  </a:r>
                  <a:r>
                    <a:rPr lang="fr-FR" sz="1400" kern="0" dirty="0" err="1">
                      <a:solidFill>
                        <a:prstClr val="black"/>
                      </a:solidFill>
                      <a:cs typeface="Arial"/>
                    </a:rPr>
                    <a:t>factors</a:t>
                  </a:r>
                  <a14:m>
                    <m:oMath xmlns:m="http://schemas.openxmlformats.org/officeDocument/2006/math">
                      <m:r>
                        <a:rPr lang="fr-FR" sz="1400" i="1" kern="0" smtClean="0">
                          <a:solidFill>
                            <a:prstClr val="black"/>
                          </a:solidFill>
                          <a:latin typeface="Cambria Math" panose="02040503050406030204" pitchFamily="18" charset="0"/>
                        </a:rPr>
                        <m:t>¹</m:t>
                      </m:r>
                    </m:oMath>
                  </a14:m>
                  <a:endParaRPr lang="fr-FR" sz="1400" kern="0" dirty="0">
                    <a:solidFill>
                      <a:prstClr val="black"/>
                    </a:solidFill>
                    <a:cs typeface="Arial"/>
                  </a:endParaRPr>
                </a:p>
              </p:txBody>
            </p:sp>
          </mc:Choice>
          <mc:Fallback xmlns="">
            <p:sp>
              <p:nvSpPr>
                <p:cNvPr id="15" name="Rectangle : coins arrondis 53">
                  <a:extLst>
                    <a:ext uri="{FF2B5EF4-FFF2-40B4-BE49-F238E27FC236}">
                      <a16:creationId xmlns:a16="http://schemas.microsoft.com/office/drawing/2014/main" id="{A739D4E2-F26F-3988-B640-03B7504644B7}"/>
                    </a:ext>
                  </a:extLst>
                </p:cNvPr>
                <p:cNvSpPr>
                  <a:spLocks noRot="1" noChangeAspect="1" noMove="1" noResize="1" noEditPoints="1" noAdjustHandles="1" noChangeArrowheads="1" noChangeShapeType="1" noTextEdit="1"/>
                </p:cNvSpPr>
                <p:nvPr/>
              </p:nvSpPr>
              <p:spPr>
                <a:xfrm flipH="1">
                  <a:off x="4653984" y="2607704"/>
                  <a:ext cx="1036848" cy="485696"/>
                </a:xfrm>
                <a:prstGeom prst="roundRect">
                  <a:avLst/>
                </a:prstGeom>
                <a:blipFill>
                  <a:blip r:embed="rId4"/>
                  <a:stretch>
                    <a:fillRect t="-9211" b="-19737"/>
                  </a:stretch>
                </a:blipFill>
                <a:ln w="19050" cap="flat" cmpd="sng" algn="ctr">
                  <a:solidFill>
                    <a:srgbClr val="0E2841">
                      <a:lumMod val="75000"/>
                      <a:lumOff val="25000"/>
                    </a:srgbClr>
                  </a:solidFill>
                  <a:prstDash val="solid"/>
                  <a:miter lim="800000"/>
                </a:ln>
                <a:effectLst/>
              </p:spPr>
              <p:txBody>
                <a:bodyPr/>
                <a:lstStyle/>
                <a:p>
                  <a:r>
                    <a:rPr lang="nb-NO">
                      <a:noFill/>
                    </a:rPr>
                    <a:t> </a:t>
                  </a:r>
                </a:p>
              </p:txBody>
            </p:sp>
          </mc:Fallback>
        </mc:AlternateContent>
        <p:cxnSp>
          <p:nvCxnSpPr>
            <p:cNvPr id="16" name="Straight Connector 15">
              <a:extLst>
                <a:ext uri="{FF2B5EF4-FFF2-40B4-BE49-F238E27FC236}">
                  <a16:creationId xmlns:a16="http://schemas.microsoft.com/office/drawing/2014/main" id="{3BD87993-81D9-2815-E965-54559E88B17F}"/>
                </a:ext>
              </a:extLst>
            </p:cNvPr>
            <p:cNvCxnSpPr>
              <a:cxnSpLocks/>
              <a:stCxn id="10" idx="2"/>
            </p:cNvCxnSpPr>
            <p:nvPr/>
          </p:nvCxnSpPr>
          <p:spPr>
            <a:xfrm>
              <a:off x="1031131" y="1564752"/>
              <a:ext cx="0" cy="2009695"/>
            </a:xfrm>
            <a:prstGeom prst="line">
              <a:avLst/>
            </a:prstGeom>
            <a:noFill/>
            <a:ln w="12700" cap="flat" cmpd="sng" algn="ctr">
              <a:solidFill>
                <a:sysClr val="windowText" lastClr="000000"/>
              </a:solidFill>
              <a:prstDash val="solid"/>
              <a:miter lim="800000"/>
            </a:ln>
            <a:effectLst/>
          </p:spPr>
        </p:cxnSp>
        <p:sp>
          <p:nvSpPr>
            <p:cNvPr id="17" name="Text Box 34">
              <a:extLst>
                <a:ext uri="{FF2B5EF4-FFF2-40B4-BE49-F238E27FC236}">
                  <a16:creationId xmlns:a16="http://schemas.microsoft.com/office/drawing/2014/main" id="{8C08E5F8-9CDD-2129-61B8-91A4F350BFAC}"/>
                </a:ext>
              </a:extLst>
            </p:cNvPr>
            <p:cNvSpPr txBox="1">
              <a:spLocks noChangeArrowheads="1"/>
            </p:cNvSpPr>
            <p:nvPr/>
          </p:nvSpPr>
          <p:spPr bwMode="auto">
            <a:xfrm>
              <a:off x="186975" y="4332392"/>
              <a:ext cx="11818050" cy="918930"/>
            </a:xfrm>
            <a:prstGeom prst="rect">
              <a:avLst/>
            </a:prstGeom>
            <a:solidFill>
              <a:sysClr val="window" lastClr="FFFFFF"/>
            </a:solidFill>
            <a:ln w="9525">
              <a:solidFill>
                <a:srgbClr val="0070C0"/>
              </a:solidFill>
              <a:miter lim="800000"/>
              <a:headEnd/>
              <a:tailEnd/>
            </a:ln>
          </p:spPr>
          <p:txBody>
            <a:bodyPr rot="0" vert="horz" wrap="square" lIns="91440" tIns="45720" rIns="91440" bIns="45720" anchor="t" anchorCtr="0" upright="1">
              <a:noAutofit/>
            </a:bodyPr>
            <a:lstStyle/>
            <a:p>
              <a:pPr>
                <a:lnSpc>
                  <a:spcPct val="107000"/>
                </a:lnSpc>
                <a:defRPr/>
              </a:pPr>
              <a:r>
                <a:rPr lang="en-US" sz="1400" b="1" kern="0" dirty="0">
                  <a:solidFill>
                    <a:prstClr val="black"/>
                  </a:solidFill>
                  <a:latin typeface="Arial"/>
                  <a:ea typeface="Calibri" panose="020F0502020204030204" pitchFamily="34" charset="0"/>
                  <a:cs typeface="Arial"/>
                </a:rPr>
                <a:t>Consider in every patient:</a:t>
              </a:r>
            </a:p>
            <a:p>
              <a:pPr marL="285750" indent="-285750">
                <a:lnSpc>
                  <a:spcPct val="107000"/>
                </a:lnSpc>
                <a:buFont typeface="Arial" panose="020B0604020202020204" pitchFamily="34" charset="0"/>
                <a:buChar char="•"/>
                <a:defRPr/>
              </a:pPr>
              <a:r>
                <a:rPr lang="en-US" sz="1400" kern="0" dirty="0">
                  <a:solidFill>
                    <a:prstClr val="black"/>
                  </a:solidFill>
                  <a:latin typeface="Arial"/>
                  <a:ea typeface="Calibri" panose="020F0502020204030204" pitchFamily="34" charset="0"/>
                  <a:cs typeface="Arial"/>
                </a:rPr>
                <a:t>Assessment of respiratory symptoms</a:t>
              </a:r>
            </a:p>
            <a:p>
              <a:pPr marL="285750" indent="-285750">
                <a:lnSpc>
                  <a:spcPct val="107000"/>
                </a:lnSpc>
                <a:buFont typeface="Arial" panose="020B0604020202020204" pitchFamily="34" charset="0"/>
                <a:buChar char="•"/>
                <a:defRPr/>
              </a:pPr>
              <a:r>
                <a:rPr lang="en-US" sz="1400" kern="0" dirty="0">
                  <a:solidFill>
                    <a:prstClr val="black"/>
                  </a:solidFill>
                  <a:latin typeface="Arial"/>
                  <a:ea typeface="Calibri" panose="020F0502020204030204" pitchFamily="34" charset="0"/>
                  <a:cs typeface="Arial"/>
                </a:rPr>
                <a:t>Lung function tests (FVC and DLCO) in case of symptoms or CT abnormalities</a:t>
              </a:r>
            </a:p>
          </p:txBody>
        </p:sp>
        <p:cxnSp>
          <p:nvCxnSpPr>
            <p:cNvPr id="18" name="Straight Connector 17">
              <a:extLst>
                <a:ext uri="{FF2B5EF4-FFF2-40B4-BE49-F238E27FC236}">
                  <a16:creationId xmlns:a16="http://schemas.microsoft.com/office/drawing/2014/main" id="{7F09B3B1-8277-6968-4DA1-3D585D3C80A0}"/>
                </a:ext>
              </a:extLst>
            </p:cNvPr>
            <p:cNvCxnSpPr>
              <a:cxnSpLocks/>
            </p:cNvCxnSpPr>
            <p:nvPr/>
          </p:nvCxnSpPr>
          <p:spPr>
            <a:xfrm>
              <a:off x="3393331" y="1564752"/>
              <a:ext cx="0" cy="2009695"/>
            </a:xfrm>
            <a:prstGeom prst="line">
              <a:avLst/>
            </a:prstGeom>
            <a:noFill/>
            <a:ln w="12700" cap="flat" cmpd="sng" algn="ctr">
              <a:solidFill>
                <a:sysClr val="windowText" lastClr="000000"/>
              </a:solidFill>
              <a:prstDash val="solid"/>
              <a:miter lim="800000"/>
            </a:ln>
            <a:effectLst/>
          </p:spPr>
        </p:cxnSp>
        <p:sp>
          <p:nvSpPr>
            <p:cNvPr id="19" name="Rectangle : coins arrondis 53">
              <a:extLst>
                <a:ext uri="{FF2B5EF4-FFF2-40B4-BE49-F238E27FC236}">
                  <a16:creationId xmlns:a16="http://schemas.microsoft.com/office/drawing/2014/main" id="{DCF6131A-166F-26FF-7B07-C0387C4F7C03}"/>
                </a:ext>
              </a:extLst>
            </p:cNvPr>
            <p:cNvSpPr/>
            <p:nvPr/>
          </p:nvSpPr>
          <p:spPr>
            <a:xfrm flipH="1">
              <a:off x="5986463" y="2629741"/>
              <a:ext cx="996301" cy="463659"/>
            </a:xfrm>
            <a:prstGeom prst="roundRect">
              <a:avLst/>
            </a:prstGeom>
            <a:solidFill>
              <a:sysClr val="window" lastClr="FFFFFF"/>
            </a:solidFill>
            <a:ln w="19050" cap="flat" cmpd="sng" algn="ctr">
              <a:solidFill>
                <a:srgbClr val="0E2841">
                  <a:lumMod val="75000"/>
                  <a:lumOff val="25000"/>
                </a:srgbClr>
              </a:solidFill>
              <a:prstDash val="solid"/>
              <a:miter lim="800000"/>
            </a:ln>
            <a:effectLst/>
          </p:spPr>
          <p:txBody>
            <a:bodyPr rtlCol="0" anchor="ctr"/>
            <a:lstStyle/>
            <a:p>
              <a:pPr algn="ctr">
                <a:defRPr/>
              </a:pPr>
              <a:r>
                <a:rPr lang="fr-FR" sz="1400" kern="0" dirty="0">
                  <a:solidFill>
                    <a:prstClr val="black"/>
                  </a:solidFill>
                  <a:cs typeface="Arial"/>
                </a:rPr>
                <a:t>No ri</a:t>
              </a:r>
              <a:r>
                <a:rPr lang="fr-FR" sz="1400" kern="0" dirty="0" err="1">
                  <a:solidFill>
                    <a:prstClr val="black"/>
                  </a:solidFill>
                  <a:cs typeface="Arial"/>
                </a:rPr>
                <a:t>sk</a:t>
              </a:r>
              <a:r>
                <a:rPr lang="fr-FR" sz="1400" kern="0" dirty="0">
                  <a:solidFill>
                    <a:prstClr val="black"/>
                  </a:solidFill>
                  <a:cs typeface="Arial"/>
                </a:rPr>
                <a:t> factors²</a:t>
              </a:r>
            </a:p>
          </p:txBody>
        </p:sp>
        <p:sp>
          <p:nvSpPr>
            <p:cNvPr id="20" name="Rectangle 19">
              <a:extLst>
                <a:ext uri="{FF2B5EF4-FFF2-40B4-BE49-F238E27FC236}">
                  <a16:creationId xmlns:a16="http://schemas.microsoft.com/office/drawing/2014/main" id="{AA36A19C-A457-3F2C-B91D-5CC814DFD53D}"/>
                </a:ext>
              </a:extLst>
            </p:cNvPr>
            <p:cNvSpPr/>
            <p:nvPr/>
          </p:nvSpPr>
          <p:spPr>
            <a:xfrm>
              <a:off x="5908823" y="3593472"/>
              <a:ext cx="1148821" cy="671887"/>
            </a:xfrm>
            <a:prstGeom prst="rect">
              <a:avLst/>
            </a:prstGeom>
            <a:solidFill>
              <a:srgbClr val="156082">
                <a:lumMod val="40000"/>
                <a:lumOff val="60000"/>
              </a:srgbClr>
            </a:solidFill>
            <a:ln w="19050" cap="flat" cmpd="sng" algn="ctr">
              <a:solidFill>
                <a:srgbClr val="0E2841">
                  <a:lumMod val="25000"/>
                  <a:lumOff val="75000"/>
                </a:srgbClr>
              </a:solidFill>
              <a:prstDash val="solid"/>
              <a:miter lim="800000"/>
            </a:ln>
            <a:effectLst/>
          </p:spPr>
          <p:txBody>
            <a:bodyPr rtlCol="0" anchor="ctr"/>
            <a:lstStyle/>
            <a:p>
              <a:pPr algn="ctr">
                <a:defRPr/>
              </a:pPr>
              <a:r>
                <a:rPr lang="fr-FR" sz="1400" kern="0" dirty="0">
                  <a:solidFill>
                    <a:prstClr val="black"/>
                  </a:solidFill>
                  <a:cs typeface="Arial"/>
                </a:rPr>
                <a:t>Screening </a:t>
              </a:r>
              <a:r>
                <a:rPr lang="fr-FR" sz="1400" kern="0" dirty="0" err="1">
                  <a:solidFill>
                    <a:prstClr val="black"/>
                  </a:solidFill>
                  <a:cs typeface="Arial"/>
                </a:rPr>
                <a:t>with</a:t>
              </a:r>
              <a:r>
                <a:rPr lang="fr-FR" sz="1400" kern="0" dirty="0">
                  <a:solidFill>
                    <a:prstClr val="black"/>
                  </a:solidFill>
                  <a:cs typeface="Arial"/>
                </a:rPr>
                <a:t> HRCT</a:t>
              </a:r>
            </a:p>
          </p:txBody>
        </p:sp>
        <p:sp>
          <p:nvSpPr>
            <p:cNvPr id="21" name="Rectangle 20">
              <a:extLst>
                <a:ext uri="{FF2B5EF4-FFF2-40B4-BE49-F238E27FC236}">
                  <a16:creationId xmlns:a16="http://schemas.microsoft.com/office/drawing/2014/main" id="{A5B19B38-8863-3222-E1CD-BA54FA3F7F8A}"/>
                </a:ext>
              </a:extLst>
            </p:cNvPr>
            <p:cNvSpPr/>
            <p:nvPr/>
          </p:nvSpPr>
          <p:spPr>
            <a:xfrm>
              <a:off x="4591434" y="3587108"/>
              <a:ext cx="1148821" cy="671887"/>
            </a:xfrm>
            <a:prstGeom prst="rect">
              <a:avLst/>
            </a:prstGeom>
            <a:solidFill>
              <a:srgbClr val="196B24">
                <a:lumMod val="40000"/>
                <a:lumOff val="60000"/>
              </a:srgbClr>
            </a:solidFill>
            <a:ln w="19050" cap="flat" cmpd="sng" algn="ctr">
              <a:solidFill>
                <a:srgbClr val="196B24">
                  <a:lumMod val="40000"/>
                  <a:lumOff val="60000"/>
                </a:srgbClr>
              </a:solidFill>
              <a:prstDash val="solid"/>
              <a:miter lim="800000"/>
            </a:ln>
            <a:effectLst/>
          </p:spPr>
          <p:txBody>
            <a:bodyPr rtlCol="0" anchor="ctr"/>
            <a:lstStyle/>
            <a:p>
              <a:pPr algn="ctr">
                <a:defRPr/>
              </a:pPr>
              <a:r>
                <a:rPr lang="fr-FR" sz="1400" kern="0" dirty="0">
                  <a:solidFill>
                    <a:prstClr val="black"/>
                  </a:solidFill>
                  <a:cs typeface="Arial"/>
                </a:rPr>
                <a:t>Screening </a:t>
              </a:r>
              <a:r>
                <a:rPr lang="fr-FR" sz="1400" kern="0" dirty="0" err="1">
                  <a:solidFill>
                    <a:prstClr val="black"/>
                  </a:solidFill>
                  <a:cs typeface="Arial"/>
                </a:rPr>
                <a:t>with</a:t>
              </a:r>
              <a:r>
                <a:rPr lang="fr-FR" sz="1400" kern="0" dirty="0">
                  <a:solidFill>
                    <a:prstClr val="black"/>
                  </a:solidFill>
                  <a:cs typeface="Arial"/>
                </a:rPr>
                <a:t> HRCT</a:t>
              </a:r>
            </a:p>
          </p:txBody>
        </p:sp>
        <p:sp>
          <p:nvSpPr>
            <p:cNvPr id="22" name="Rectangle : coins arrondis 53">
              <a:extLst>
                <a:ext uri="{FF2B5EF4-FFF2-40B4-BE49-F238E27FC236}">
                  <a16:creationId xmlns:a16="http://schemas.microsoft.com/office/drawing/2014/main" id="{87B401DF-A024-D32C-298D-D66D7B660485}"/>
                </a:ext>
              </a:extLst>
            </p:cNvPr>
            <p:cNvSpPr/>
            <p:nvPr/>
          </p:nvSpPr>
          <p:spPr>
            <a:xfrm flipH="1">
              <a:off x="7424067" y="2569599"/>
              <a:ext cx="2218756" cy="552997"/>
            </a:xfrm>
            <a:prstGeom prst="roundRect">
              <a:avLst/>
            </a:prstGeom>
            <a:solidFill>
              <a:sysClr val="window" lastClr="FFFFFF"/>
            </a:solidFill>
            <a:ln w="19050" cap="flat" cmpd="sng" algn="ctr">
              <a:solidFill>
                <a:srgbClr val="0E2841">
                  <a:lumMod val="75000"/>
                  <a:lumOff val="25000"/>
                </a:srgbClr>
              </a:solidFill>
              <a:prstDash val="solid"/>
              <a:miter lim="800000"/>
            </a:ln>
            <a:effectLst/>
          </p:spPr>
          <p:txBody>
            <a:bodyPr rtlCol="0" anchor="ctr"/>
            <a:lstStyle/>
            <a:p>
              <a:pPr algn="ctr">
                <a:defRPr/>
              </a:pPr>
              <a:r>
                <a:rPr lang="fr-FR" sz="1400" kern="0" dirty="0">
                  <a:solidFill>
                    <a:prstClr val="black"/>
                  </a:solidFill>
                  <a:cs typeface="Arial"/>
                </a:rPr>
                <a:t>Ri</a:t>
              </a:r>
              <a:r>
                <a:rPr lang="fr-FR" sz="1400" kern="0" dirty="0" err="1">
                  <a:solidFill>
                    <a:prstClr val="black"/>
                  </a:solidFill>
                  <a:cs typeface="Arial"/>
                </a:rPr>
                <a:t>sk</a:t>
              </a:r>
              <a:r>
                <a:rPr lang="fr-FR" sz="1400" kern="0" dirty="0">
                  <a:solidFill>
                    <a:prstClr val="black"/>
                  </a:solidFill>
                  <a:cs typeface="Arial"/>
                </a:rPr>
                <a:t> </a:t>
              </a:r>
              <a:r>
                <a:rPr lang="fr-FR" sz="1400" kern="0" dirty="0" err="1">
                  <a:solidFill>
                    <a:prstClr val="black"/>
                  </a:solidFill>
                  <a:cs typeface="Arial"/>
                </a:rPr>
                <a:t>factors</a:t>
              </a:r>
              <a:r>
                <a:rPr lang="fr-FR" sz="1400" kern="0" dirty="0">
                  <a:solidFill>
                    <a:prstClr val="black"/>
                  </a:solidFill>
                  <a:cs typeface="Arial"/>
                </a:rPr>
                <a:t> for RA³ and </a:t>
              </a:r>
              <a:r>
                <a:rPr lang="fr-FR" sz="1400" kern="0" dirty="0" err="1">
                  <a:solidFill>
                    <a:prstClr val="black"/>
                  </a:solidFill>
                  <a:cs typeface="Arial"/>
                </a:rPr>
                <a:t>SjD</a:t>
              </a:r>
              <a:r>
                <a:rPr lang="en-US" sz="1400" kern="0" baseline="30000" dirty="0">
                  <a:solidFill>
                    <a:prstClr val="black"/>
                  </a:solidFill>
                  <a:latin typeface="Times New Roman" panose="02020603050405020304" pitchFamily="18" charset="0"/>
                  <a:ea typeface="Calibri" panose="020F0502020204030204" pitchFamily="34" charset="0"/>
                  <a:cs typeface="Arial"/>
                </a:rPr>
                <a:t>4</a:t>
              </a:r>
              <a:endParaRPr lang="fr-FR" sz="1400" kern="0" dirty="0">
                <a:solidFill>
                  <a:prstClr val="black"/>
                </a:solidFill>
                <a:cs typeface="Arial"/>
              </a:endParaRPr>
            </a:p>
          </p:txBody>
        </p:sp>
        <p:sp>
          <p:nvSpPr>
            <p:cNvPr id="23" name="Rectangle : coins arrondis 53">
              <a:extLst>
                <a:ext uri="{FF2B5EF4-FFF2-40B4-BE49-F238E27FC236}">
                  <a16:creationId xmlns:a16="http://schemas.microsoft.com/office/drawing/2014/main" id="{DF90F413-5223-AE65-DDE0-71CF8608F93F}"/>
                </a:ext>
              </a:extLst>
            </p:cNvPr>
            <p:cNvSpPr/>
            <p:nvPr/>
          </p:nvSpPr>
          <p:spPr>
            <a:xfrm flipH="1">
              <a:off x="10101591" y="3595853"/>
              <a:ext cx="1588110" cy="695111"/>
            </a:xfrm>
            <a:prstGeom prst="roundRect">
              <a:avLst/>
            </a:prstGeom>
            <a:solidFill>
              <a:sysClr val="window" lastClr="FFFFFF"/>
            </a:solidFill>
            <a:ln w="19050" cap="flat" cmpd="sng" algn="ctr">
              <a:solidFill>
                <a:srgbClr val="156082"/>
              </a:solidFill>
              <a:prstDash val="solid"/>
              <a:miter lim="800000"/>
            </a:ln>
            <a:effectLst/>
          </p:spPr>
          <p:txBody>
            <a:bodyPr rtlCol="0" anchor="ctr"/>
            <a:lstStyle/>
            <a:p>
              <a:pPr algn="ctr">
                <a:defRPr/>
              </a:pPr>
              <a:r>
                <a:rPr lang="fr-FR" sz="1400" kern="0" dirty="0">
                  <a:solidFill>
                    <a:prstClr val="black"/>
                  </a:solidFill>
                  <a:cs typeface="Arial"/>
                </a:rPr>
                <a:t>No Screening</a:t>
              </a:r>
            </a:p>
          </p:txBody>
        </p:sp>
        <p:sp>
          <p:nvSpPr>
            <p:cNvPr id="24" name="Rectangle : coins arrondis 53">
              <a:extLst>
                <a:ext uri="{FF2B5EF4-FFF2-40B4-BE49-F238E27FC236}">
                  <a16:creationId xmlns:a16="http://schemas.microsoft.com/office/drawing/2014/main" id="{F9689795-4AAC-CCFF-40F6-B252526FEC4C}"/>
                </a:ext>
              </a:extLst>
            </p:cNvPr>
            <p:cNvSpPr/>
            <p:nvPr/>
          </p:nvSpPr>
          <p:spPr>
            <a:xfrm flipH="1">
              <a:off x="9786267" y="2560539"/>
              <a:ext cx="2218751" cy="562057"/>
            </a:xfrm>
            <a:prstGeom prst="roundRect">
              <a:avLst/>
            </a:prstGeom>
            <a:solidFill>
              <a:sysClr val="window" lastClr="FFFFFF"/>
            </a:solidFill>
            <a:ln w="19050" cap="flat" cmpd="sng" algn="ctr">
              <a:solidFill>
                <a:srgbClr val="0E2841">
                  <a:lumMod val="75000"/>
                  <a:lumOff val="25000"/>
                </a:srgbClr>
              </a:solidFill>
              <a:prstDash val="solid"/>
              <a:miter lim="800000"/>
            </a:ln>
            <a:effectLst/>
          </p:spPr>
          <p:txBody>
            <a:bodyPr rtlCol="0" anchor="ctr"/>
            <a:lstStyle/>
            <a:p>
              <a:pPr algn="ctr">
                <a:defRPr/>
              </a:pPr>
              <a:r>
                <a:rPr lang="fr-FR" sz="1400" kern="0" dirty="0">
                  <a:solidFill>
                    <a:prstClr val="black"/>
                  </a:solidFill>
                  <a:cs typeface="Arial"/>
                </a:rPr>
                <a:t>No ri</a:t>
              </a:r>
              <a:r>
                <a:rPr lang="fr-FR" sz="1400" kern="0" dirty="0" err="1">
                  <a:solidFill>
                    <a:prstClr val="black"/>
                  </a:solidFill>
                  <a:cs typeface="Arial"/>
                </a:rPr>
                <a:t>sk</a:t>
              </a:r>
              <a:r>
                <a:rPr lang="fr-FR" sz="1400" kern="0" dirty="0">
                  <a:solidFill>
                    <a:prstClr val="black"/>
                  </a:solidFill>
                  <a:cs typeface="Arial"/>
                </a:rPr>
                <a:t> </a:t>
              </a:r>
              <a:r>
                <a:rPr lang="fr-FR" sz="1400" kern="0" dirty="0" err="1">
                  <a:solidFill>
                    <a:prstClr val="black"/>
                  </a:solidFill>
                  <a:cs typeface="Arial"/>
                </a:rPr>
                <a:t>factors</a:t>
              </a:r>
              <a:endParaRPr lang="fr-FR" sz="1400" kern="0" dirty="0">
                <a:solidFill>
                  <a:prstClr val="black"/>
                </a:solidFill>
                <a:cs typeface="Arial"/>
              </a:endParaRPr>
            </a:p>
          </p:txBody>
        </p:sp>
        <p:sp>
          <p:nvSpPr>
            <p:cNvPr id="25" name="Rectangle 24">
              <a:extLst>
                <a:ext uri="{FF2B5EF4-FFF2-40B4-BE49-F238E27FC236}">
                  <a16:creationId xmlns:a16="http://schemas.microsoft.com/office/drawing/2014/main" id="{4B4F607B-02AC-A8EB-CD5A-277B6A73BEA1}"/>
                </a:ext>
              </a:extLst>
            </p:cNvPr>
            <p:cNvSpPr/>
            <p:nvPr/>
          </p:nvSpPr>
          <p:spPr>
            <a:xfrm>
              <a:off x="7427769" y="3578623"/>
              <a:ext cx="2215054" cy="671887"/>
            </a:xfrm>
            <a:prstGeom prst="rect">
              <a:avLst/>
            </a:prstGeom>
            <a:solidFill>
              <a:srgbClr val="156082">
                <a:lumMod val="40000"/>
                <a:lumOff val="60000"/>
              </a:srgbClr>
            </a:solidFill>
            <a:ln w="19050" cap="flat" cmpd="sng" algn="ctr">
              <a:solidFill>
                <a:srgbClr val="0E2841">
                  <a:lumMod val="25000"/>
                  <a:lumOff val="75000"/>
                </a:srgbClr>
              </a:solidFill>
              <a:prstDash val="solid"/>
              <a:miter lim="800000"/>
            </a:ln>
            <a:effectLst/>
          </p:spPr>
          <p:txBody>
            <a:bodyPr rtlCol="0" anchor="ctr"/>
            <a:lstStyle/>
            <a:p>
              <a:pPr algn="ctr">
                <a:defRPr/>
              </a:pPr>
              <a:r>
                <a:rPr lang="fr-FR" sz="1400" kern="0" dirty="0">
                  <a:solidFill>
                    <a:prstClr val="black"/>
                  </a:solidFill>
                  <a:cs typeface="Arial"/>
                </a:rPr>
                <a:t>Screening </a:t>
              </a:r>
              <a:r>
                <a:rPr lang="fr-FR" sz="1400" kern="0" dirty="0" err="1">
                  <a:solidFill>
                    <a:prstClr val="black"/>
                  </a:solidFill>
                  <a:cs typeface="Arial"/>
                </a:rPr>
                <a:t>with</a:t>
              </a:r>
              <a:r>
                <a:rPr lang="fr-FR" sz="1400" kern="0" dirty="0">
                  <a:solidFill>
                    <a:prstClr val="black"/>
                  </a:solidFill>
                  <a:cs typeface="Arial"/>
                </a:rPr>
                <a:t> HRCT</a:t>
              </a:r>
            </a:p>
          </p:txBody>
        </p:sp>
        <p:cxnSp>
          <p:nvCxnSpPr>
            <p:cNvPr id="26" name="Straight Connector 25">
              <a:extLst>
                <a:ext uri="{FF2B5EF4-FFF2-40B4-BE49-F238E27FC236}">
                  <a16:creationId xmlns:a16="http://schemas.microsoft.com/office/drawing/2014/main" id="{1D9B98DE-7318-0800-6CBA-A5BB6A1B7452}"/>
                </a:ext>
              </a:extLst>
            </p:cNvPr>
            <p:cNvCxnSpPr>
              <a:cxnSpLocks/>
              <a:stCxn id="15" idx="2"/>
              <a:endCxn id="21" idx="0"/>
            </p:cNvCxnSpPr>
            <p:nvPr/>
          </p:nvCxnSpPr>
          <p:spPr>
            <a:xfrm flipH="1">
              <a:off x="5165844" y="3093401"/>
              <a:ext cx="6563" cy="493708"/>
            </a:xfrm>
            <a:prstGeom prst="line">
              <a:avLst/>
            </a:prstGeom>
            <a:noFill/>
            <a:ln w="19050" cap="flat" cmpd="sng" algn="ctr">
              <a:solidFill>
                <a:sysClr val="windowText" lastClr="000000"/>
              </a:solidFill>
              <a:prstDash val="solid"/>
              <a:miter lim="800000"/>
            </a:ln>
            <a:effectLst/>
          </p:spPr>
        </p:cxnSp>
        <p:cxnSp>
          <p:nvCxnSpPr>
            <p:cNvPr id="27" name="Straight Connector 26">
              <a:extLst>
                <a:ext uri="{FF2B5EF4-FFF2-40B4-BE49-F238E27FC236}">
                  <a16:creationId xmlns:a16="http://schemas.microsoft.com/office/drawing/2014/main" id="{97D9EB18-1B40-154E-3154-4D159A2A4251}"/>
                </a:ext>
              </a:extLst>
            </p:cNvPr>
            <p:cNvCxnSpPr>
              <a:cxnSpLocks/>
              <a:stCxn id="19" idx="2"/>
              <a:endCxn id="20" idx="0"/>
            </p:cNvCxnSpPr>
            <p:nvPr/>
          </p:nvCxnSpPr>
          <p:spPr>
            <a:xfrm flipH="1">
              <a:off x="6483233" y="3093399"/>
              <a:ext cx="1380" cy="500072"/>
            </a:xfrm>
            <a:prstGeom prst="line">
              <a:avLst/>
            </a:prstGeom>
            <a:noFill/>
            <a:ln w="19050" cap="flat" cmpd="sng" algn="ctr">
              <a:solidFill>
                <a:sysClr val="windowText" lastClr="000000"/>
              </a:solidFill>
              <a:prstDash val="solid"/>
              <a:miter lim="800000"/>
            </a:ln>
            <a:effectLst/>
          </p:spPr>
        </p:cxnSp>
        <p:cxnSp>
          <p:nvCxnSpPr>
            <p:cNvPr id="28" name="Straight Connector 27">
              <a:extLst>
                <a:ext uri="{FF2B5EF4-FFF2-40B4-BE49-F238E27FC236}">
                  <a16:creationId xmlns:a16="http://schemas.microsoft.com/office/drawing/2014/main" id="{A82F9F76-AC77-F4AB-BAE6-FB3DC789CC1D}"/>
                </a:ext>
              </a:extLst>
            </p:cNvPr>
            <p:cNvCxnSpPr>
              <a:stCxn id="22" idx="2"/>
              <a:endCxn id="25" idx="0"/>
            </p:cNvCxnSpPr>
            <p:nvPr/>
          </p:nvCxnSpPr>
          <p:spPr>
            <a:xfrm>
              <a:off x="8533445" y="3122596"/>
              <a:ext cx="1851" cy="456027"/>
            </a:xfrm>
            <a:prstGeom prst="line">
              <a:avLst/>
            </a:prstGeom>
            <a:noFill/>
            <a:ln w="19050" cap="flat" cmpd="sng" algn="ctr">
              <a:solidFill>
                <a:sysClr val="windowText" lastClr="000000"/>
              </a:solidFill>
              <a:prstDash val="solid"/>
              <a:miter lim="800000"/>
            </a:ln>
            <a:effectLst/>
          </p:spPr>
        </p:cxnSp>
        <p:cxnSp>
          <p:nvCxnSpPr>
            <p:cNvPr id="29" name="Straight Connector 28">
              <a:extLst>
                <a:ext uri="{FF2B5EF4-FFF2-40B4-BE49-F238E27FC236}">
                  <a16:creationId xmlns:a16="http://schemas.microsoft.com/office/drawing/2014/main" id="{DCE0D7C0-D88F-36A8-4A62-117F9FE3411A}"/>
                </a:ext>
              </a:extLst>
            </p:cNvPr>
            <p:cNvCxnSpPr>
              <a:cxnSpLocks/>
              <a:stCxn id="24" idx="2"/>
              <a:endCxn id="23" idx="0"/>
            </p:cNvCxnSpPr>
            <p:nvPr/>
          </p:nvCxnSpPr>
          <p:spPr>
            <a:xfrm>
              <a:off x="10895642" y="3122596"/>
              <a:ext cx="4" cy="473257"/>
            </a:xfrm>
            <a:prstGeom prst="line">
              <a:avLst/>
            </a:prstGeom>
            <a:noFill/>
            <a:ln w="19050" cap="flat" cmpd="sng" algn="ctr">
              <a:solidFill>
                <a:sysClr val="windowText" lastClr="000000"/>
              </a:solidFill>
              <a:prstDash val="solid"/>
              <a:miter lim="800000"/>
            </a:ln>
            <a:effectLst/>
          </p:spPr>
        </p:cxnSp>
        <p:sp>
          <p:nvSpPr>
            <p:cNvPr id="30" name="Rectangle : coins arrondis 52">
              <a:extLst>
                <a:ext uri="{FF2B5EF4-FFF2-40B4-BE49-F238E27FC236}">
                  <a16:creationId xmlns:a16="http://schemas.microsoft.com/office/drawing/2014/main" id="{80DBBB5F-7427-8BDB-FED4-C5F409B1B06E}"/>
                </a:ext>
              </a:extLst>
            </p:cNvPr>
            <p:cNvSpPr/>
            <p:nvPr/>
          </p:nvSpPr>
          <p:spPr>
            <a:xfrm flipH="1">
              <a:off x="4591434" y="1832968"/>
              <a:ext cx="2466207" cy="562057"/>
            </a:xfrm>
            <a:prstGeom prst="roundRect">
              <a:avLst/>
            </a:prstGeom>
            <a:solidFill>
              <a:sysClr val="window" lastClr="FFFFFF"/>
            </a:solidFill>
            <a:ln w="19050" cap="flat" cmpd="sng" algn="ctr">
              <a:solidFill>
                <a:srgbClr val="156082"/>
              </a:solidFill>
              <a:prstDash val="solid"/>
              <a:miter lim="800000"/>
            </a:ln>
            <a:effectLst/>
          </p:spPr>
          <p:txBody>
            <a:bodyPr rtlCol="0" anchor="ctr"/>
            <a:lstStyle/>
            <a:p>
              <a:pPr algn="ctr">
                <a:defRPr/>
              </a:pPr>
              <a:r>
                <a:rPr lang="fr-FR" sz="1400" kern="0" dirty="0" err="1">
                  <a:solidFill>
                    <a:prstClr val="black"/>
                  </a:solidFill>
                  <a:cs typeface="Arial"/>
                </a:rPr>
                <a:t>Assess</a:t>
              </a:r>
              <a:r>
                <a:rPr lang="fr-FR" sz="1400" kern="0" dirty="0">
                  <a:solidFill>
                    <a:prstClr val="black"/>
                  </a:solidFill>
                  <a:cs typeface="Arial"/>
                </a:rPr>
                <a:t> r</a:t>
              </a:r>
              <a:r>
                <a:rPr lang="fr-FR" sz="1400" kern="0" dirty="0" err="1">
                  <a:solidFill>
                    <a:prstClr val="black"/>
                  </a:solidFill>
                  <a:cs typeface="Arial"/>
                </a:rPr>
                <a:t>isk</a:t>
              </a:r>
              <a:r>
                <a:rPr lang="fr-FR" sz="1400" kern="0" dirty="0">
                  <a:solidFill>
                    <a:prstClr val="black"/>
                  </a:solidFill>
                  <a:cs typeface="Arial"/>
                </a:rPr>
                <a:t> </a:t>
              </a:r>
              <a:r>
                <a:rPr lang="fr-FR" sz="1400" kern="0" dirty="0" err="1">
                  <a:solidFill>
                    <a:prstClr val="black"/>
                  </a:solidFill>
                  <a:cs typeface="Arial"/>
                </a:rPr>
                <a:t>factors</a:t>
              </a:r>
              <a:r>
                <a:rPr lang="fr-FR" sz="1400" kern="0" dirty="0">
                  <a:solidFill>
                    <a:prstClr val="black"/>
                  </a:solidFill>
                  <a:cs typeface="Arial"/>
                </a:rPr>
                <a:t> for ILD</a:t>
              </a:r>
            </a:p>
          </p:txBody>
        </p:sp>
        <p:sp>
          <p:nvSpPr>
            <p:cNvPr id="31" name="TextBox 30">
              <a:extLst>
                <a:ext uri="{FF2B5EF4-FFF2-40B4-BE49-F238E27FC236}">
                  <a16:creationId xmlns:a16="http://schemas.microsoft.com/office/drawing/2014/main" id="{4531423C-5233-007B-FCF1-6DAD745E4115}"/>
                </a:ext>
              </a:extLst>
            </p:cNvPr>
            <p:cNvSpPr txBox="1"/>
            <p:nvPr/>
          </p:nvSpPr>
          <p:spPr>
            <a:xfrm>
              <a:off x="174212" y="6131638"/>
              <a:ext cx="12068847" cy="769441"/>
            </a:xfrm>
            <a:prstGeom prst="rect">
              <a:avLst/>
            </a:prstGeom>
            <a:noFill/>
          </p:spPr>
          <p:txBody>
            <a:bodyPr wrap="square" rtlCol="0">
              <a:spAutoFit/>
            </a:bodyPr>
            <a:lstStyle/>
            <a:p>
              <a:r>
                <a:rPr lang="en-US" sz="1100" kern="0" dirty="0">
                  <a:solidFill>
                    <a:prstClr val="black"/>
                  </a:solidFill>
                  <a:latin typeface="Arial"/>
                  <a:cs typeface="Arial"/>
                </a:rPr>
                <a:t>¹IIM: anti-synthetase syndrome, clinical amyopathic dermatomyositis, presence of mechanic hands, arthritis, anti-synthetase, anti-MDA-5 and anti-Ro52 antibodies</a:t>
              </a:r>
            </a:p>
            <a:p>
              <a:r>
                <a:rPr lang="en-US" sz="1100" kern="0" dirty="0">
                  <a:solidFill>
                    <a:prstClr val="black"/>
                  </a:solidFill>
                  <a:latin typeface="Arial"/>
                  <a:cs typeface="Arial"/>
                </a:rPr>
                <a:t>²IIM: except patients with inclusion body myositis  </a:t>
              </a:r>
            </a:p>
            <a:p>
              <a:r>
                <a:rPr lang="en-US" sz="1100" kern="0" dirty="0">
                  <a:solidFill>
                    <a:prstClr val="black"/>
                  </a:solidFill>
                  <a:latin typeface="Arial"/>
                  <a:cs typeface="Arial"/>
                </a:rPr>
                <a:t>³RA: older age, smoking history, elevated rheumatoid factor, anti-CCP antibodies, increased inflammatory markers, male sex and high RA disease activity </a:t>
              </a:r>
            </a:p>
            <a:p>
              <a:r>
                <a:rPr lang="en-US" sz="1100" kern="0" baseline="30000" dirty="0">
                  <a:solidFill>
                    <a:prstClr val="black"/>
                  </a:solidFill>
                  <a:latin typeface="Times New Roman" panose="02020603050405020304" pitchFamily="18" charset="0"/>
                  <a:ea typeface="Calibri" panose="020F0502020204030204" pitchFamily="34" charset="0"/>
                  <a:cs typeface="Arial"/>
                </a:rPr>
                <a:t>4</a:t>
              </a:r>
              <a:r>
                <a:rPr lang="en-US" sz="1100" kern="0" dirty="0">
                  <a:solidFill>
                    <a:prstClr val="black"/>
                  </a:solidFill>
                  <a:latin typeface="Arial"/>
                  <a:cs typeface="Arial"/>
                </a:rPr>
                <a:t>SjD: older age, active extra-pulmonary organ involvement and increased inflammatory markers</a:t>
              </a:r>
              <a:endParaRPr lang="nb-NO" sz="1100" kern="0" dirty="0">
                <a:solidFill>
                  <a:prstClr val="black"/>
                </a:solidFill>
                <a:latin typeface="Arial"/>
                <a:cs typeface="Arial"/>
              </a:endParaRPr>
            </a:p>
          </p:txBody>
        </p:sp>
      </p:grpSp>
    </p:spTree>
    <p:extLst>
      <p:ext uri="{BB962C8B-B14F-4D97-AF65-F5344CB8AC3E}">
        <p14:creationId xmlns:p14="http://schemas.microsoft.com/office/powerpoint/2010/main" val="9970034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F1683D-9B9D-AC0C-F497-04E3A9CFA2AD}"/>
              </a:ext>
            </a:extLst>
          </p:cNvPr>
          <p:cNvPicPr>
            <a:picLocks noChangeAspect="1"/>
          </p:cNvPicPr>
          <p:nvPr/>
        </p:nvPicPr>
        <p:blipFill>
          <a:blip r:embed="rId2"/>
          <a:stretch>
            <a:fillRect/>
          </a:stretch>
        </p:blipFill>
        <p:spPr>
          <a:xfrm>
            <a:off x="9629079" y="53959"/>
            <a:ext cx="2362321" cy="311166"/>
          </a:xfrm>
          <a:prstGeom prst="rect">
            <a:avLst/>
          </a:prstGeom>
        </p:spPr>
      </p:pic>
      <p:sp>
        <p:nvSpPr>
          <p:cNvPr id="37" name="Title 36">
            <a:extLst>
              <a:ext uri="{FF2B5EF4-FFF2-40B4-BE49-F238E27FC236}">
                <a16:creationId xmlns:a16="http://schemas.microsoft.com/office/drawing/2014/main" id="{16472B05-D06D-83BC-D5AF-DDA9E8C7E749}"/>
              </a:ext>
            </a:extLst>
          </p:cNvPr>
          <p:cNvSpPr>
            <a:spLocks noGrp="1"/>
          </p:cNvSpPr>
          <p:nvPr>
            <p:ph type="title"/>
          </p:nvPr>
        </p:nvSpPr>
        <p:spPr>
          <a:xfrm>
            <a:off x="838200" y="365125"/>
            <a:ext cx="10515600" cy="1071789"/>
          </a:xfrm>
        </p:spPr>
        <p:txBody>
          <a:bodyPr>
            <a:normAutofit/>
          </a:bodyPr>
          <a:lstStyle/>
          <a:p>
            <a:r>
              <a:rPr kumimoji="0" lang="en-US" sz="3400" b="0" i="0" u="none" strike="noStrike" kern="1200" cap="none" spc="0" normalizeH="0" baseline="0" noProof="0" dirty="0">
                <a:ln>
                  <a:noFill/>
                </a:ln>
                <a:solidFill>
                  <a:srgbClr val="0E2841">
                    <a:lumMod val="75000"/>
                    <a:lumOff val="25000"/>
                  </a:srgbClr>
                </a:solidFill>
                <a:effectLst/>
                <a:uLnTx/>
                <a:uFillTx/>
                <a:latin typeface="Arial" panose="020B0604020202020204" pitchFamily="34" charset="0"/>
                <a:ea typeface="+mj-ea"/>
                <a:cs typeface="Arial" panose="020B0604020202020204" pitchFamily="34" charset="0"/>
              </a:rPr>
              <a:t>Risk factors for ILD across CTDs and RA   </a:t>
            </a:r>
            <a:endParaRPr lang="nb-NO" sz="3400" dirty="0"/>
          </a:p>
        </p:txBody>
      </p:sp>
      <p:graphicFrame>
        <p:nvGraphicFramePr>
          <p:cNvPr id="39" name="Table 38">
            <a:extLst>
              <a:ext uri="{FF2B5EF4-FFF2-40B4-BE49-F238E27FC236}">
                <a16:creationId xmlns:a16="http://schemas.microsoft.com/office/drawing/2014/main" id="{0F103262-9C8B-9C14-7760-C66F46ECC5D6}"/>
              </a:ext>
            </a:extLst>
          </p:cNvPr>
          <p:cNvGraphicFramePr>
            <a:graphicFrameLocks noGrp="1"/>
          </p:cNvGraphicFramePr>
          <p:nvPr>
            <p:extLst>
              <p:ext uri="{D42A27DB-BD31-4B8C-83A1-F6EECF244321}">
                <p14:modId xmlns:p14="http://schemas.microsoft.com/office/powerpoint/2010/main" val="455069848"/>
              </p:ext>
            </p:extLst>
          </p:nvPr>
        </p:nvGraphicFramePr>
        <p:xfrm>
          <a:off x="838200" y="1540361"/>
          <a:ext cx="10515600" cy="4665984"/>
        </p:xfrm>
        <a:graphic>
          <a:graphicData uri="http://schemas.openxmlformats.org/drawingml/2006/table">
            <a:tbl>
              <a:tblPr firstRow="1" firstCol="1" bandRow="1"/>
              <a:tblGrid>
                <a:gridCol w="2103120">
                  <a:extLst>
                    <a:ext uri="{9D8B030D-6E8A-4147-A177-3AD203B41FA5}">
                      <a16:colId xmlns:a16="http://schemas.microsoft.com/office/drawing/2014/main" val="4126155405"/>
                    </a:ext>
                  </a:extLst>
                </a:gridCol>
                <a:gridCol w="2103120">
                  <a:extLst>
                    <a:ext uri="{9D8B030D-6E8A-4147-A177-3AD203B41FA5}">
                      <a16:colId xmlns:a16="http://schemas.microsoft.com/office/drawing/2014/main" val="3409101402"/>
                    </a:ext>
                  </a:extLst>
                </a:gridCol>
                <a:gridCol w="2103120">
                  <a:extLst>
                    <a:ext uri="{9D8B030D-6E8A-4147-A177-3AD203B41FA5}">
                      <a16:colId xmlns:a16="http://schemas.microsoft.com/office/drawing/2014/main" val="2485609573"/>
                    </a:ext>
                  </a:extLst>
                </a:gridCol>
                <a:gridCol w="2103120">
                  <a:extLst>
                    <a:ext uri="{9D8B030D-6E8A-4147-A177-3AD203B41FA5}">
                      <a16:colId xmlns:a16="http://schemas.microsoft.com/office/drawing/2014/main" val="2406375525"/>
                    </a:ext>
                  </a:extLst>
                </a:gridCol>
                <a:gridCol w="2103120">
                  <a:extLst>
                    <a:ext uri="{9D8B030D-6E8A-4147-A177-3AD203B41FA5}">
                      <a16:colId xmlns:a16="http://schemas.microsoft.com/office/drawing/2014/main" val="2813351991"/>
                    </a:ext>
                  </a:extLst>
                </a:gridCol>
              </a:tblGrid>
              <a:tr h="0">
                <a:tc>
                  <a:txBody>
                    <a:bodyPr/>
                    <a:lstStyle/>
                    <a:p>
                      <a:pPr>
                        <a:lnSpc>
                          <a:spcPct val="107000"/>
                        </a:lnSpc>
                        <a:spcAft>
                          <a:spcPts val="800"/>
                        </a:spcAft>
                      </a:pPr>
                      <a:r>
                        <a:rPr lang="en-GB" sz="1600" b="1" kern="1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SSc</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RA</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IIM</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SjD</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extLst>
                  <a:ext uri="{0D108BD9-81ED-4DB2-BD59-A6C34878D82A}">
                    <a16:rowId xmlns:a16="http://schemas.microsoft.com/office/drawing/2014/main" val="2261053295"/>
                  </a:ext>
                </a:extLst>
              </a:tr>
              <a:tr h="0">
                <a:tc rowSpan="3">
                  <a:txBody>
                    <a:bodyPr/>
                    <a:lstStyle/>
                    <a:p>
                      <a:pPr>
                        <a:lnSpc>
                          <a:spcPct val="107000"/>
                        </a:lnSpc>
                        <a:spcAft>
                          <a:spcPts val="800"/>
                        </a:spcAft>
                      </a:pPr>
                      <a:r>
                        <a:rPr lang="en-GB" sz="1600" b="1" kern="1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Demographics</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Longer disease duration</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Older age</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Older age</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Older age</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17441271"/>
                  </a:ext>
                </a:extLst>
              </a:tr>
              <a:tr h="0">
                <a:tc vMerge="1">
                  <a:txBody>
                    <a:bodyPr/>
                    <a:lstStyle/>
                    <a:p>
                      <a:endParaRPr lang="nb-NO"/>
                    </a:p>
                  </a:txBody>
                  <a:tcPr/>
                </a:tc>
                <a:tc>
                  <a:txBody>
                    <a:bodyPr/>
                    <a:lstStyle/>
                    <a:p>
                      <a:pPr algn="ctr">
                        <a:lnSpc>
                          <a:spcPct val="107000"/>
                        </a:lnSpc>
                        <a:spcAft>
                          <a:spcPts val="800"/>
                        </a:spcAft>
                      </a:pPr>
                      <a:r>
                        <a:rPr lang="en-GB" sz="1600" kern="100">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Male sex</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Male sex</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extLst>
                  <a:ext uri="{0D108BD9-81ED-4DB2-BD59-A6C34878D82A}">
                    <a16:rowId xmlns:a16="http://schemas.microsoft.com/office/drawing/2014/main" val="436030225"/>
                  </a:ext>
                </a:extLst>
              </a:tr>
              <a:tr h="0">
                <a:tc vMerge="1">
                  <a:txBody>
                    <a:bodyPr/>
                    <a:lstStyle/>
                    <a:p>
                      <a:endParaRPr lang="nb-NO"/>
                    </a:p>
                  </a:txBody>
                  <a:tcPr/>
                </a:tc>
                <a:tc>
                  <a:txBody>
                    <a:bodyPr/>
                    <a:lstStyle/>
                    <a:p>
                      <a:pPr algn="ctr">
                        <a:lnSpc>
                          <a:spcPct val="107000"/>
                        </a:lnSpc>
                        <a:spcAft>
                          <a:spcPts val="800"/>
                        </a:spcAft>
                      </a:pPr>
                      <a:r>
                        <a:rPr lang="en-GB" sz="1600" kern="100">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Smoking</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2387989236"/>
                  </a:ext>
                </a:extLst>
              </a:tr>
              <a:tr h="0">
                <a:tc gridSpan="5">
                  <a:txBody>
                    <a:bodyPr/>
                    <a:lstStyle/>
                    <a:p>
                      <a:pPr algn="ctr">
                        <a:lnSpc>
                          <a:spcPct val="107000"/>
                        </a:lnSpc>
                        <a:spcAft>
                          <a:spcPts val="800"/>
                        </a:spcAft>
                      </a:pPr>
                      <a:r>
                        <a:rPr lang="en-GB" sz="1600" b="1" kern="1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hMerge="1">
                  <a:txBody>
                    <a:bodyPr/>
                    <a:lstStyle/>
                    <a:p>
                      <a:endParaRPr lang="nb-NO"/>
                    </a:p>
                  </a:txBody>
                  <a:tcPr/>
                </a:tc>
                <a:tc hMerge="1">
                  <a:txBody>
                    <a:bodyPr/>
                    <a:lstStyle/>
                    <a:p>
                      <a:endParaRPr lang="nb-NO"/>
                    </a:p>
                  </a:txBody>
                  <a:tcPr/>
                </a:tc>
                <a:tc hMerge="1">
                  <a:txBody>
                    <a:bodyPr/>
                    <a:lstStyle/>
                    <a:p>
                      <a:endParaRPr lang="nb-NO"/>
                    </a:p>
                  </a:txBody>
                  <a:tcPr/>
                </a:tc>
                <a:tc hMerge="1">
                  <a:txBody>
                    <a:bodyPr/>
                    <a:lstStyle/>
                    <a:p>
                      <a:endParaRPr lang="nb-NO"/>
                    </a:p>
                  </a:txBody>
                  <a:tcPr/>
                </a:tc>
                <a:extLst>
                  <a:ext uri="{0D108BD9-81ED-4DB2-BD59-A6C34878D82A}">
                    <a16:rowId xmlns:a16="http://schemas.microsoft.com/office/drawing/2014/main" val="2842927508"/>
                  </a:ext>
                </a:extLst>
              </a:tr>
              <a:tr h="0">
                <a:tc rowSpan="2">
                  <a:txBody>
                    <a:bodyPr/>
                    <a:lstStyle/>
                    <a:p>
                      <a:pP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Circulating markers</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Increased KL-6</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Increased ESR</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Increased CRP, ESR</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Increased CRP</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extLst>
                  <a:ext uri="{0D108BD9-81ED-4DB2-BD59-A6C34878D82A}">
                    <a16:rowId xmlns:a16="http://schemas.microsoft.com/office/drawing/2014/main" val="1417950996"/>
                  </a:ext>
                </a:extLst>
              </a:tr>
              <a:tr h="0">
                <a:tc vMerge="1">
                  <a:txBody>
                    <a:bodyPr/>
                    <a:lstStyle/>
                    <a:p>
                      <a:endParaRPr lang="nb-NO"/>
                    </a:p>
                  </a:txBody>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Presence of ATA</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Presence of anti-CCP, RF</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Presence of anti-Jo-1, anti-MDA-5, anti-Ro52</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Presence of anti-Ro52</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1917310109"/>
                  </a:ext>
                </a:extLst>
              </a:tr>
              <a:tr h="0">
                <a:tc gridSpan="5">
                  <a:txBody>
                    <a:bodyPr/>
                    <a:lstStyle/>
                    <a:p>
                      <a:pPr algn="ct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hMerge="1">
                  <a:txBody>
                    <a:bodyPr/>
                    <a:lstStyle/>
                    <a:p>
                      <a:endParaRPr lang="nb-NO"/>
                    </a:p>
                  </a:txBody>
                  <a:tcPr/>
                </a:tc>
                <a:tc hMerge="1">
                  <a:txBody>
                    <a:bodyPr/>
                    <a:lstStyle/>
                    <a:p>
                      <a:endParaRPr lang="nb-NO"/>
                    </a:p>
                  </a:txBody>
                  <a:tcPr/>
                </a:tc>
                <a:tc hMerge="1">
                  <a:txBody>
                    <a:bodyPr/>
                    <a:lstStyle/>
                    <a:p>
                      <a:endParaRPr lang="nb-NO"/>
                    </a:p>
                  </a:txBody>
                  <a:tcPr/>
                </a:tc>
                <a:tc hMerge="1">
                  <a:txBody>
                    <a:bodyPr/>
                    <a:lstStyle/>
                    <a:p>
                      <a:endParaRPr lang="nb-NO"/>
                    </a:p>
                  </a:txBody>
                  <a:tcPr/>
                </a:tc>
                <a:extLst>
                  <a:ext uri="{0D108BD9-81ED-4DB2-BD59-A6C34878D82A}">
                    <a16:rowId xmlns:a16="http://schemas.microsoft.com/office/drawing/2014/main" val="1009945305"/>
                  </a:ext>
                </a:extLst>
              </a:tr>
              <a:tr h="0">
                <a:tc rowSpan="3">
                  <a:txBody>
                    <a:bodyPr/>
                    <a:lstStyle/>
                    <a:p>
                      <a:pP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Extrapulmonary involvement</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Diffuse cutaneous SSc</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Higher articular disease activity</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Antisynthetase</a:t>
                      </a: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syndrome</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Presence of extrapulmonary involvement</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1302217356"/>
                  </a:ext>
                </a:extLst>
              </a:tr>
              <a:tr h="0">
                <a:tc vMerge="1">
                  <a:txBody>
                    <a:bodyPr/>
                    <a:lstStyle/>
                    <a:p>
                      <a:endParaRPr lang="nb-NO"/>
                    </a:p>
                  </a:txBody>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Higher </a:t>
                      </a:r>
                      <a:r>
                        <a:rPr lang="en-GB" sz="1600"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mRSS</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Clinical amyopathic dermatomyositis</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extLst>
                  <a:ext uri="{0D108BD9-81ED-4DB2-BD59-A6C34878D82A}">
                    <a16:rowId xmlns:a16="http://schemas.microsoft.com/office/drawing/2014/main" val="431515685"/>
                  </a:ext>
                </a:extLst>
              </a:tr>
              <a:tr h="0">
                <a:tc vMerge="1">
                  <a:txBody>
                    <a:bodyPr/>
                    <a:lstStyle/>
                    <a:p>
                      <a:endParaRPr lang="nb-NO"/>
                    </a:p>
                  </a:txBody>
                  <a:tcPr/>
                </a:tc>
                <a:tc>
                  <a:txBody>
                    <a:bodyPr/>
                    <a:lstStyle/>
                    <a:p>
                      <a:pPr algn="ctr">
                        <a:lnSpc>
                          <a:spcPct val="107000"/>
                        </a:lnSpc>
                        <a:spcAft>
                          <a:spcPts val="800"/>
                        </a:spcAft>
                      </a:pP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Skin involvement*</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 </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1724308517"/>
                  </a:ext>
                </a:extLst>
              </a:tr>
              <a:tr h="0">
                <a:tc>
                  <a:txBody>
                    <a:bodyPr/>
                    <a:lstStyle/>
                    <a:p>
                      <a:pPr>
                        <a:lnSpc>
                          <a:spcPct val="107000"/>
                        </a:lnSpc>
                        <a:spcAft>
                          <a:spcPts val="800"/>
                        </a:spcAft>
                      </a:pP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endParaRPr lang="nb-N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Arthritis/arthralgia</a:t>
                      </a: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endParaRPr lang="nb-N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2044368156"/>
                  </a:ext>
                </a:extLst>
              </a:tr>
            </a:tbl>
          </a:graphicData>
        </a:graphic>
      </p:graphicFrame>
      <p:sp>
        <p:nvSpPr>
          <p:cNvPr id="2" name="TextBox 1">
            <a:extLst>
              <a:ext uri="{FF2B5EF4-FFF2-40B4-BE49-F238E27FC236}">
                <a16:creationId xmlns:a16="http://schemas.microsoft.com/office/drawing/2014/main" id="{D6A733D9-2F93-F17B-B88C-FA88B97BFD05}"/>
              </a:ext>
            </a:extLst>
          </p:cNvPr>
          <p:cNvSpPr txBox="1"/>
          <p:nvPr/>
        </p:nvSpPr>
        <p:spPr>
          <a:xfrm>
            <a:off x="838200" y="6484243"/>
            <a:ext cx="6097904" cy="233077"/>
          </a:xfrm>
          <a:prstGeom prst="rect">
            <a:avLst/>
          </a:prstGeom>
          <a:noFill/>
        </p:spPr>
        <p:txBody>
          <a:bodyPr wrap="square">
            <a:spAutoFit/>
          </a:bodyPr>
          <a:lstStyle/>
          <a:p>
            <a:pPr algn="just">
              <a:lnSpc>
                <a:spcPct val="107000"/>
              </a:lnSpc>
              <a:spcAft>
                <a:spcPts val="800"/>
              </a:spcAft>
            </a:pPr>
            <a:r>
              <a:rPr lang="en-GB" sz="900" kern="100" dirty="0">
                <a:effectLst/>
                <a:latin typeface="Arial" panose="020B0604020202020204" pitchFamily="34" charset="0"/>
                <a:ea typeface="Calibri" panose="020F0502020204030204" pitchFamily="34" charset="0"/>
                <a:cs typeface="Times New Roman" panose="02020603050405020304" pitchFamily="18" charset="0"/>
              </a:rPr>
              <a:t>*Mechanic hands, skin ulceration, heliotrope rash.</a:t>
            </a:r>
            <a:endParaRPr lang="nb-NO" sz="9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73507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AAAD3FC-AC4E-0231-EFEC-D4E4DBF229CC}"/>
              </a:ext>
            </a:extLst>
          </p:cNvPr>
          <p:cNvGrpSpPr/>
          <p:nvPr/>
        </p:nvGrpSpPr>
        <p:grpSpPr>
          <a:xfrm>
            <a:off x="228600" y="546100"/>
            <a:ext cx="11762800" cy="6045376"/>
            <a:chOff x="161925" y="388949"/>
            <a:chExt cx="11843100" cy="6276666"/>
          </a:xfrm>
        </p:grpSpPr>
        <p:sp>
          <p:nvSpPr>
            <p:cNvPr id="61" name="Rectangle 60">
              <a:extLst>
                <a:ext uri="{FF2B5EF4-FFF2-40B4-BE49-F238E27FC236}">
                  <a16:creationId xmlns:a16="http://schemas.microsoft.com/office/drawing/2014/main" id="{B1C82D8D-CE4F-3A3B-AD24-F95F6A2065FE}"/>
                </a:ext>
              </a:extLst>
            </p:cNvPr>
            <p:cNvSpPr/>
            <p:nvPr/>
          </p:nvSpPr>
          <p:spPr>
            <a:xfrm>
              <a:off x="161925" y="388949"/>
              <a:ext cx="11818050" cy="462382"/>
            </a:xfrm>
            <a:prstGeom prst="rect">
              <a:avLst/>
            </a:prstGeom>
            <a:solidFill>
              <a:schemeClr val="accent1">
                <a:lumMod val="50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SSc, RA, IIM, </a:t>
              </a:r>
              <a:r>
                <a:rPr kumimoji="0" lang="fr-FR" sz="18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SjD</a:t>
              </a:r>
              <a:r>
                <a:rPr kumimoji="0" lang="fr-FR"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MCTD and SLE</a:t>
              </a:r>
            </a:p>
          </p:txBody>
        </p:sp>
        <p:grpSp>
          <p:nvGrpSpPr>
            <p:cNvPr id="9" name="Group 8">
              <a:extLst>
                <a:ext uri="{FF2B5EF4-FFF2-40B4-BE49-F238E27FC236}">
                  <a16:creationId xmlns:a16="http://schemas.microsoft.com/office/drawing/2014/main" id="{565D6B6C-2907-0332-B1F7-C936590C5D5C}"/>
                </a:ext>
              </a:extLst>
            </p:cNvPr>
            <p:cNvGrpSpPr/>
            <p:nvPr/>
          </p:nvGrpSpPr>
          <p:grpSpPr>
            <a:xfrm>
              <a:off x="9377842" y="6165478"/>
              <a:ext cx="2556505" cy="500137"/>
              <a:chOff x="150832" y="7193490"/>
              <a:chExt cx="2556505" cy="500137"/>
            </a:xfrm>
          </p:grpSpPr>
          <p:sp>
            <p:nvSpPr>
              <p:cNvPr id="5" name="Rectangle 4">
                <a:extLst>
                  <a:ext uri="{FF2B5EF4-FFF2-40B4-BE49-F238E27FC236}">
                    <a16:creationId xmlns:a16="http://schemas.microsoft.com/office/drawing/2014/main" id="{32C6F959-045B-1E2D-50D2-EA3F0F425E51}"/>
                  </a:ext>
                </a:extLst>
              </p:cNvPr>
              <p:cNvSpPr/>
              <p:nvPr/>
            </p:nvSpPr>
            <p:spPr>
              <a:xfrm>
                <a:off x="150832" y="7305441"/>
                <a:ext cx="409576" cy="75042"/>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200D3371-B67D-045A-96BA-7A8D986C746B}"/>
                  </a:ext>
                </a:extLst>
              </p:cNvPr>
              <p:cNvSpPr/>
              <p:nvPr/>
            </p:nvSpPr>
            <p:spPr>
              <a:xfrm>
                <a:off x="163843" y="7558319"/>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E03FA43A-FD6C-A8B8-E945-515DD104FB2C}"/>
                  </a:ext>
                </a:extLst>
              </p:cNvPr>
              <p:cNvSpPr txBox="1"/>
              <p:nvPr/>
            </p:nvSpPr>
            <p:spPr>
              <a:xfrm>
                <a:off x="573419" y="7193490"/>
                <a:ext cx="2133918" cy="50013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Conditional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Usual c</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linical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2" name="Rectangle : coins arrondis 33">
              <a:extLst>
                <a:ext uri="{FF2B5EF4-FFF2-40B4-BE49-F238E27FC236}">
                  <a16:creationId xmlns:a16="http://schemas.microsoft.com/office/drawing/2014/main" id="{28B0C5FA-25A1-43E4-0EAD-6086056BBA9D}"/>
                </a:ext>
              </a:extLst>
            </p:cNvPr>
            <p:cNvSpPr/>
            <p:nvPr/>
          </p:nvSpPr>
          <p:spPr>
            <a:xfrm>
              <a:off x="161925" y="2398926"/>
              <a:ext cx="2784462" cy="710355"/>
            </a:xfrm>
            <a:prstGeom prst="roundRect">
              <a:avLst/>
            </a:prstGeom>
            <a:solidFill>
              <a:schemeClr val="bg1"/>
            </a:solidFill>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If alternative diagnosis or co-existing condition suspected </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Rectangle : coins arrondis 35">
              <a:extLst>
                <a:ext uri="{FF2B5EF4-FFF2-40B4-BE49-F238E27FC236}">
                  <a16:creationId xmlns:a16="http://schemas.microsoft.com/office/drawing/2014/main" id="{BF306954-7C0E-4EB7-0A6C-6387933CD499}"/>
                </a:ext>
              </a:extLst>
            </p:cNvPr>
            <p:cNvSpPr/>
            <p:nvPr/>
          </p:nvSpPr>
          <p:spPr>
            <a:xfrm>
              <a:off x="174936" y="1070159"/>
              <a:ext cx="11805038" cy="795741"/>
            </a:xfrm>
            <a:prstGeom prst="roundRect">
              <a:avLst/>
            </a:prstGeom>
            <a:solidFill>
              <a:schemeClr val="accent1"/>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ILD </a:t>
              </a:r>
              <a:r>
                <a:rPr kumimoji="0" lang="fr-FR" sz="18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diagnosis</a:t>
              </a:r>
              <a:endParaRPr kumimoji="0" lang="fr-FR"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2" name="Rectangle : coins arrondis 53">
              <a:extLst>
                <a:ext uri="{FF2B5EF4-FFF2-40B4-BE49-F238E27FC236}">
                  <a16:creationId xmlns:a16="http://schemas.microsoft.com/office/drawing/2014/main" id="{EEBB4072-A694-E363-5AB5-8CC013316E0C}"/>
                </a:ext>
              </a:extLst>
            </p:cNvPr>
            <p:cNvSpPr/>
            <p:nvPr/>
          </p:nvSpPr>
          <p:spPr>
            <a:xfrm flipH="1">
              <a:off x="3189202" y="2383886"/>
              <a:ext cx="8790771" cy="695111"/>
            </a:xfrm>
            <a:prstGeom prst="roundRect">
              <a:avLst/>
            </a:prstGeom>
            <a:solidFill>
              <a:schemeClr val="bg1"/>
            </a:solidFill>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Assess prognosis, risk of progression and risk of development of severe disease</a:t>
              </a:r>
            </a:p>
          </p:txBody>
        </p:sp>
        <p:sp>
          <p:nvSpPr>
            <p:cNvPr id="2" name="Rectangle 1">
              <a:extLst>
                <a:ext uri="{FF2B5EF4-FFF2-40B4-BE49-F238E27FC236}">
                  <a16:creationId xmlns:a16="http://schemas.microsoft.com/office/drawing/2014/main" id="{6F8B510E-026A-632B-CCBA-2C79D04F1062}"/>
                </a:ext>
              </a:extLst>
            </p:cNvPr>
            <p:cNvSpPr/>
            <p:nvPr/>
          </p:nvSpPr>
          <p:spPr>
            <a:xfrm>
              <a:off x="212027" y="3418172"/>
              <a:ext cx="1235953"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Consider</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BAL</a:t>
              </a:r>
            </a:p>
          </p:txBody>
        </p:sp>
        <p:sp>
          <p:nvSpPr>
            <p:cNvPr id="35" name="Rectangle 34">
              <a:extLst>
                <a:ext uri="{FF2B5EF4-FFF2-40B4-BE49-F238E27FC236}">
                  <a16:creationId xmlns:a16="http://schemas.microsoft.com/office/drawing/2014/main" id="{1DB74F2B-D792-CE8E-1AC4-BCD621F659A6}"/>
                </a:ext>
              </a:extLst>
            </p:cNvPr>
            <p:cNvSpPr/>
            <p:nvPr/>
          </p:nvSpPr>
          <p:spPr>
            <a:xfrm>
              <a:off x="3190420" y="3454387"/>
              <a:ext cx="1588111"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Clinical risk factors¹</a:t>
              </a:r>
            </a:p>
          </p:txBody>
        </p:sp>
        <p:sp>
          <p:nvSpPr>
            <p:cNvPr id="36" name="Rectangle 35">
              <a:extLst>
                <a:ext uri="{FF2B5EF4-FFF2-40B4-BE49-F238E27FC236}">
                  <a16:creationId xmlns:a16="http://schemas.microsoft.com/office/drawing/2014/main" id="{1CA96246-28BA-8FFC-4AF2-6DE2582F0857}"/>
                </a:ext>
              </a:extLst>
            </p:cNvPr>
            <p:cNvSpPr/>
            <p:nvPr/>
          </p:nvSpPr>
          <p:spPr>
            <a:xfrm>
              <a:off x="5000170" y="3454387"/>
              <a:ext cx="1588111"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Lung function test (FVC and DLCO)¹</a:t>
              </a:r>
            </a:p>
          </p:txBody>
        </p:sp>
        <p:sp>
          <p:nvSpPr>
            <p:cNvPr id="38" name="Rectangle 37">
              <a:extLst>
                <a:ext uri="{FF2B5EF4-FFF2-40B4-BE49-F238E27FC236}">
                  <a16:creationId xmlns:a16="http://schemas.microsoft.com/office/drawing/2014/main" id="{62EAF2F5-0C9F-6A70-8A55-15007248081E}"/>
                </a:ext>
              </a:extLst>
            </p:cNvPr>
            <p:cNvSpPr/>
            <p:nvPr/>
          </p:nvSpPr>
          <p:spPr>
            <a:xfrm>
              <a:off x="6809920" y="3447743"/>
              <a:ext cx="1588111"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HRCT (pattern and extent)¹</a:t>
              </a:r>
            </a:p>
          </p:txBody>
        </p:sp>
        <p:cxnSp>
          <p:nvCxnSpPr>
            <p:cNvPr id="40" name="Straight Connector 39">
              <a:extLst>
                <a:ext uri="{FF2B5EF4-FFF2-40B4-BE49-F238E27FC236}">
                  <a16:creationId xmlns:a16="http://schemas.microsoft.com/office/drawing/2014/main" id="{39231AF2-21CD-F7EA-7F06-20B54DA7202A}"/>
                </a:ext>
              </a:extLst>
            </p:cNvPr>
            <p:cNvCxnSpPr>
              <a:stCxn id="35" idx="0"/>
            </p:cNvCxnSpPr>
            <p:nvPr/>
          </p:nvCxnSpPr>
          <p:spPr>
            <a:xfrm flipH="1" flipV="1">
              <a:off x="3979510" y="3090324"/>
              <a:ext cx="4966" cy="364063"/>
            </a:xfrm>
            <a:prstGeom prst="line">
              <a:avLst/>
            </a:prstGeom>
          </p:spPr>
          <p:style>
            <a:lnRef idx="2">
              <a:schemeClr val="dk1"/>
            </a:lnRef>
            <a:fillRef idx="0">
              <a:schemeClr val="dk1"/>
            </a:fillRef>
            <a:effectRef idx="1">
              <a:schemeClr val="dk1"/>
            </a:effectRef>
            <a:fontRef idx="minor">
              <a:schemeClr val="tx1"/>
            </a:fontRef>
          </p:style>
        </p:cxnSp>
        <p:cxnSp>
          <p:nvCxnSpPr>
            <p:cNvPr id="41" name="Straight Connector 40">
              <a:extLst>
                <a:ext uri="{FF2B5EF4-FFF2-40B4-BE49-F238E27FC236}">
                  <a16:creationId xmlns:a16="http://schemas.microsoft.com/office/drawing/2014/main" id="{48E6DD24-EB6C-1142-EB25-0A44DD9DFACE}"/>
                </a:ext>
              </a:extLst>
            </p:cNvPr>
            <p:cNvCxnSpPr/>
            <p:nvPr/>
          </p:nvCxnSpPr>
          <p:spPr>
            <a:xfrm flipH="1" flipV="1">
              <a:off x="5791743" y="3081254"/>
              <a:ext cx="4966" cy="364063"/>
            </a:xfrm>
            <a:prstGeom prst="line">
              <a:avLst/>
            </a:prstGeom>
          </p:spPr>
          <p:style>
            <a:lnRef idx="2">
              <a:schemeClr val="dk1"/>
            </a:lnRef>
            <a:fillRef idx="0">
              <a:schemeClr val="dk1"/>
            </a:fillRef>
            <a:effectRef idx="1">
              <a:schemeClr val="dk1"/>
            </a:effectRef>
            <a:fontRef idx="minor">
              <a:schemeClr val="tx1"/>
            </a:fontRef>
          </p:style>
        </p:cxnSp>
        <p:cxnSp>
          <p:nvCxnSpPr>
            <p:cNvPr id="42" name="Straight Connector 41">
              <a:extLst>
                <a:ext uri="{FF2B5EF4-FFF2-40B4-BE49-F238E27FC236}">
                  <a16:creationId xmlns:a16="http://schemas.microsoft.com/office/drawing/2014/main" id="{A26B8F80-1A38-48DE-772E-0CA20EF6A14B}"/>
                </a:ext>
              </a:extLst>
            </p:cNvPr>
            <p:cNvCxnSpPr/>
            <p:nvPr/>
          </p:nvCxnSpPr>
          <p:spPr>
            <a:xfrm flipH="1" flipV="1">
              <a:off x="7569436" y="3081253"/>
              <a:ext cx="4966" cy="364063"/>
            </a:xfrm>
            <a:prstGeom prst="line">
              <a:avLst/>
            </a:prstGeom>
          </p:spPr>
          <p:style>
            <a:lnRef idx="2">
              <a:schemeClr val="dk1"/>
            </a:lnRef>
            <a:fillRef idx="0">
              <a:schemeClr val="dk1"/>
            </a:fillRef>
            <a:effectRef idx="1">
              <a:schemeClr val="dk1"/>
            </a:effectRef>
            <a:fontRef idx="minor">
              <a:schemeClr val="tx1"/>
            </a:fontRef>
          </p:style>
        </p:cxnSp>
        <p:sp>
          <p:nvSpPr>
            <p:cNvPr id="43" name="Rectangle 42">
              <a:extLst>
                <a:ext uri="{FF2B5EF4-FFF2-40B4-BE49-F238E27FC236}">
                  <a16:creationId xmlns:a16="http://schemas.microsoft.com/office/drawing/2014/main" id="{3C19DF96-917F-CC8C-3F4D-DC18051341EC}"/>
                </a:ext>
              </a:extLst>
            </p:cNvPr>
            <p:cNvSpPr/>
            <p:nvPr/>
          </p:nvSpPr>
          <p:spPr>
            <a:xfrm>
              <a:off x="8619670" y="3459671"/>
              <a:ext cx="1588111"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6 MWT and O</a:t>
              </a: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₂ desaturatio¹</a:t>
              </a:r>
              <a:endPar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46" name="Rectangle 45">
              <a:extLst>
                <a:ext uri="{FF2B5EF4-FFF2-40B4-BE49-F238E27FC236}">
                  <a16:creationId xmlns:a16="http://schemas.microsoft.com/office/drawing/2014/main" id="{43FEE3EA-2A40-546B-704D-6E44A9CD879F}"/>
                </a:ext>
              </a:extLst>
            </p:cNvPr>
            <p:cNvSpPr/>
            <p:nvPr/>
          </p:nvSpPr>
          <p:spPr>
            <a:xfrm>
              <a:off x="10391862" y="3429000"/>
              <a:ext cx="1588111"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Patient-reported outcome measures </a:t>
              </a:r>
            </a:p>
          </p:txBody>
        </p:sp>
        <p:cxnSp>
          <p:nvCxnSpPr>
            <p:cNvPr id="47" name="Straight Connector 46">
              <a:extLst>
                <a:ext uri="{FF2B5EF4-FFF2-40B4-BE49-F238E27FC236}">
                  <a16:creationId xmlns:a16="http://schemas.microsoft.com/office/drawing/2014/main" id="{40254704-F940-3F09-0AAD-4BBDEBF38060}"/>
                </a:ext>
              </a:extLst>
            </p:cNvPr>
            <p:cNvCxnSpPr/>
            <p:nvPr/>
          </p:nvCxnSpPr>
          <p:spPr>
            <a:xfrm flipH="1" flipV="1">
              <a:off x="11154396" y="3090324"/>
              <a:ext cx="4966" cy="364063"/>
            </a:xfrm>
            <a:prstGeom prst="line">
              <a:avLst/>
            </a:prstGeom>
          </p:spPr>
          <p:style>
            <a:lnRef idx="2">
              <a:schemeClr val="dk1"/>
            </a:lnRef>
            <a:fillRef idx="0">
              <a:schemeClr val="dk1"/>
            </a:fillRef>
            <a:effectRef idx="1">
              <a:schemeClr val="dk1"/>
            </a:effectRef>
            <a:fontRef idx="minor">
              <a:schemeClr val="tx1"/>
            </a:fontRef>
          </p:style>
        </p:cxnSp>
        <p:cxnSp>
          <p:nvCxnSpPr>
            <p:cNvPr id="48" name="Straight Connector 47">
              <a:extLst>
                <a:ext uri="{FF2B5EF4-FFF2-40B4-BE49-F238E27FC236}">
                  <a16:creationId xmlns:a16="http://schemas.microsoft.com/office/drawing/2014/main" id="{F38D4609-2C06-BD26-58AD-716698824A8D}"/>
                </a:ext>
              </a:extLst>
            </p:cNvPr>
            <p:cNvCxnSpPr/>
            <p:nvPr/>
          </p:nvCxnSpPr>
          <p:spPr>
            <a:xfrm flipH="1" flipV="1">
              <a:off x="9423250" y="3071967"/>
              <a:ext cx="4966" cy="364063"/>
            </a:xfrm>
            <a:prstGeom prst="line">
              <a:avLst/>
            </a:prstGeom>
          </p:spPr>
          <p:style>
            <a:lnRef idx="2">
              <a:schemeClr val="dk1"/>
            </a:lnRef>
            <a:fillRef idx="0">
              <a:schemeClr val="dk1"/>
            </a:fillRef>
            <a:effectRef idx="1">
              <a:schemeClr val="dk1"/>
            </a:effectRef>
            <a:fontRef idx="minor">
              <a:schemeClr val="tx1"/>
            </a:fontRef>
          </p:style>
        </p:cxnSp>
        <p:cxnSp>
          <p:nvCxnSpPr>
            <p:cNvPr id="6" name="Straight Connector 5">
              <a:extLst>
                <a:ext uri="{FF2B5EF4-FFF2-40B4-BE49-F238E27FC236}">
                  <a16:creationId xmlns:a16="http://schemas.microsoft.com/office/drawing/2014/main" id="{38B9346F-2060-A413-3707-F7281D2B7862}"/>
                </a:ext>
              </a:extLst>
            </p:cNvPr>
            <p:cNvCxnSpPr>
              <a:cxnSpLocks/>
              <a:endCxn id="2" idx="0"/>
            </p:cNvCxnSpPr>
            <p:nvPr/>
          </p:nvCxnSpPr>
          <p:spPr>
            <a:xfrm>
              <a:off x="830004" y="3109281"/>
              <a:ext cx="0" cy="308891"/>
            </a:xfrm>
            <a:prstGeom prst="line">
              <a:avLst/>
            </a:prstGeom>
          </p:spPr>
          <p:style>
            <a:lnRef idx="2">
              <a:schemeClr val="dk1"/>
            </a:lnRef>
            <a:fillRef idx="0">
              <a:schemeClr val="dk1"/>
            </a:fillRef>
            <a:effectRef idx="1">
              <a:schemeClr val="dk1"/>
            </a:effectRef>
            <a:fontRef idx="minor">
              <a:schemeClr val="tx1"/>
            </a:fontRef>
          </p:style>
        </p:cxnSp>
        <p:sp>
          <p:nvSpPr>
            <p:cNvPr id="11" name="Text Box 34">
              <a:extLst>
                <a:ext uri="{FF2B5EF4-FFF2-40B4-BE49-F238E27FC236}">
                  <a16:creationId xmlns:a16="http://schemas.microsoft.com/office/drawing/2014/main" id="{1E94F19C-E419-FF75-07AD-1F9B0BCC9503}"/>
                </a:ext>
              </a:extLst>
            </p:cNvPr>
            <p:cNvSpPr txBox="1">
              <a:spLocks noChangeArrowheads="1"/>
            </p:cNvSpPr>
            <p:nvPr/>
          </p:nvSpPr>
          <p:spPr bwMode="auto">
            <a:xfrm>
              <a:off x="186975" y="4845417"/>
              <a:ext cx="11818050" cy="1142225"/>
            </a:xfrm>
            <a:prstGeom prst="rect">
              <a:avLst/>
            </a:prstGeom>
            <a:solidFill>
              <a:schemeClr val="bg1"/>
            </a:solidFill>
            <a:ln w="9525">
              <a:solidFill>
                <a:srgbClr val="0070C0"/>
              </a:solidFill>
              <a:miter lim="800000"/>
              <a:headEnd/>
              <a:tailEnd/>
            </a:ln>
          </p:spPr>
          <p:txBody>
            <a:bodyPr rot="0" vert="horz" wrap="square" lIns="91440" tIns="45720" rIns="91440" bIns="45720" anchor="t" anchorCtr="0" upright="1">
              <a:no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BAL with microbiology and cytology may be used to rule out infection, to diagnose some types of malignancy (i.e. low-grade lymphoma e.g. MALT lymphoma), and to exclude alveolar hemorrhage.</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Lung biopsy has no role in the diagnosis of ILD, but may be used when atypical features are identified on HRCT and/or to exclude malignancy </a:t>
              </a:r>
            </a:p>
          </p:txBody>
        </p:sp>
        <p:sp>
          <p:nvSpPr>
            <p:cNvPr id="3" name="TextBox 2">
              <a:extLst>
                <a:ext uri="{FF2B5EF4-FFF2-40B4-BE49-F238E27FC236}">
                  <a16:creationId xmlns:a16="http://schemas.microsoft.com/office/drawing/2014/main" id="{E3620DBD-2723-9288-5A9B-9EB5AE734B4B}"/>
                </a:ext>
              </a:extLst>
            </p:cNvPr>
            <p:cNvSpPr txBox="1"/>
            <p:nvPr/>
          </p:nvSpPr>
          <p:spPr>
            <a:xfrm>
              <a:off x="161925" y="6268697"/>
              <a:ext cx="1864613"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05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¹See </a:t>
              </a:r>
              <a:r>
                <a:rPr kumimoji="0" lang="nb-NO" sz="105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table</a:t>
              </a:r>
              <a:r>
                <a:rPr kumimoji="0" lang="nb-NO" sz="105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2 for risk </a:t>
              </a:r>
              <a:r>
                <a:rPr kumimoji="0" lang="nb-NO" sz="105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factors</a:t>
              </a:r>
              <a:endParaRPr kumimoji="0" lang="nb-NO" sz="105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Rectangle 12">
              <a:extLst>
                <a:ext uri="{FF2B5EF4-FFF2-40B4-BE49-F238E27FC236}">
                  <a16:creationId xmlns:a16="http://schemas.microsoft.com/office/drawing/2014/main" id="{474F1E4E-470F-8395-F71C-BD95F3E8D4C9}"/>
                </a:ext>
              </a:extLst>
            </p:cNvPr>
            <p:cNvSpPr/>
            <p:nvPr/>
          </p:nvSpPr>
          <p:spPr>
            <a:xfrm>
              <a:off x="1610827" y="3413495"/>
              <a:ext cx="1235953" cy="671887"/>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Other tests for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differential</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diagnoses</a:t>
              </a:r>
            </a:p>
          </p:txBody>
        </p:sp>
        <p:cxnSp>
          <p:nvCxnSpPr>
            <p:cNvPr id="15" name="Straight Connector 14">
              <a:extLst>
                <a:ext uri="{FF2B5EF4-FFF2-40B4-BE49-F238E27FC236}">
                  <a16:creationId xmlns:a16="http://schemas.microsoft.com/office/drawing/2014/main" id="{31C1FFCC-C3AC-6035-5337-CB288BBB7952}"/>
                </a:ext>
              </a:extLst>
            </p:cNvPr>
            <p:cNvCxnSpPr>
              <a:cxnSpLocks/>
              <a:endCxn id="13" idx="0"/>
            </p:cNvCxnSpPr>
            <p:nvPr/>
          </p:nvCxnSpPr>
          <p:spPr>
            <a:xfrm>
              <a:off x="2228804" y="3104604"/>
              <a:ext cx="0" cy="308891"/>
            </a:xfrm>
            <a:prstGeom prst="line">
              <a:avLst/>
            </a:prstGeom>
          </p:spPr>
          <p:style>
            <a:lnRef idx="2">
              <a:schemeClr val="dk1"/>
            </a:lnRef>
            <a:fillRef idx="0">
              <a:schemeClr val="dk1"/>
            </a:fillRef>
            <a:effectRef idx="1">
              <a:schemeClr val="dk1"/>
            </a:effectRef>
            <a:fontRef idx="minor">
              <a:schemeClr val="tx1"/>
            </a:fontRef>
          </p:style>
        </p:cxnSp>
      </p:grpSp>
      <p:pic>
        <p:nvPicPr>
          <p:cNvPr id="16" name="Picture 15">
            <a:extLst>
              <a:ext uri="{FF2B5EF4-FFF2-40B4-BE49-F238E27FC236}">
                <a16:creationId xmlns:a16="http://schemas.microsoft.com/office/drawing/2014/main" id="{C52B6E75-5E93-7C8D-6384-645D3605C5F0}"/>
              </a:ext>
            </a:extLst>
          </p:cNvPr>
          <p:cNvPicPr>
            <a:picLocks noChangeAspect="1"/>
          </p:cNvPicPr>
          <p:nvPr/>
        </p:nvPicPr>
        <p:blipFill>
          <a:blip r:embed="rId3"/>
          <a:stretch>
            <a:fillRect/>
          </a:stretch>
        </p:blipFill>
        <p:spPr>
          <a:xfrm>
            <a:off x="9629079" y="53959"/>
            <a:ext cx="2362321" cy="311166"/>
          </a:xfrm>
          <a:prstGeom prst="rect">
            <a:avLst/>
          </a:prstGeom>
        </p:spPr>
      </p:pic>
    </p:spTree>
    <p:extLst>
      <p:ext uri="{BB962C8B-B14F-4D97-AF65-F5344CB8AC3E}">
        <p14:creationId xmlns:p14="http://schemas.microsoft.com/office/powerpoint/2010/main" val="664833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D64E3-23B5-D7BE-1EF1-8B00D2FB4C0F}"/>
              </a:ext>
            </a:extLst>
          </p:cNvPr>
          <p:cNvSpPr>
            <a:spLocks noGrp="1"/>
          </p:cNvSpPr>
          <p:nvPr>
            <p:ph type="title"/>
          </p:nvPr>
        </p:nvSpPr>
        <p:spPr>
          <a:xfrm>
            <a:off x="557575" y="365125"/>
            <a:ext cx="10515600" cy="979714"/>
          </a:xfrm>
        </p:spPr>
        <p:txBody>
          <a:bodyPr>
            <a:normAutofit/>
          </a:bodyPr>
          <a:lstStyle/>
          <a:p>
            <a:r>
              <a:rPr kumimoji="0" lang="en-US" sz="3400" b="0" i="0" u="none" strike="noStrike" kern="0" cap="none" spc="0" normalizeH="0" baseline="0" noProof="0" dirty="0">
                <a:ln>
                  <a:noFill/>
                </a:ln>
                <a:solidFill>
                  <a:schemeClr val="tx2">
                    <a:lumMod val="75000"/>
                    <a:lumOff val="25000"/>
                  </a:schemeClr>
                </a:solidFill>
                <a:effectLst/>
                <a:uLnTx/>
                <a:uFillTx/>
                <a:latin typeface="Arial"/>
                <a:ea typeface="ＭＳ Ｐゴシック" charset="0"/>
                <a:cs typeface="+mj-cs"/>
              </a:rPr>
              <a:t>Risk factors CTDs and RA-ILD for poor outcome   </a:t>
            </a:r>
            <a:endParaRPr lang="nb-NO" sz="3400" dirty="0">
              <a:solidFill>
                <a:schemeClr val="tx2">
                  <a:lumMod val="75000"/>
                  <a:lumOff val="25000"/>
                </a:schemeClr>
              </a:solidFill>
            </a:endParaRPr>
          </a:p>
        </p:txBody>
      </p:sp>
      <p:graphicFrame>
        <p:nvGraphicFramePr>
          <p:cNvPr id="12" name="Table 11">
            <a:extLst>
              <a:ext uri="{FF2B5EF4-FFF2-40B4-BE49-F238E27FC236}">
                <a16:creationId xmlns:a16="http://schemas.microsoft.com/office/drawing/2014/main" id="{6951935F-4745-BFB3-6690-CF0D8D0A5C7E}"/>
              </a:ext>
            </a:extLst>
          </p:cNvPr>
          <p:cNvGraphicFramePr>
            <a:graphicFrameLocks noGrp="1"/>
          </p:cNvGraphicFramePr>
          <p:nvPr/>
        </p:nvGraphicFramePr>
        <p:xfrm>
          <a:off x="460745" y="1346717"/>
          <a:ext cx="11270510" cy="4614714"/>
        </p:xfrm>
        <a:graphic>
          <a:graphicData uri="http://schemas.openxmlformats.org/drawingml/2006/table">
            <a:tbl>
              <a:tblPr firstRow="1" firstCol="1" bandRow="1"/>
              <a:tblGrid>
                <a:gridCol w="2932885">
                  <a:extLst>
                    <a:ext uri="{9D8B030D-6E8A-4147-A177-3AD203B41FA5}">
                      <a16:colId xmlns:a16="http://schemas.microsoft.com/office/drawing/2014/main" val="3087714901"/>
                    </a:ext>
                  </a:extLst>
                </a:gridCol>
                <a:gridCol w="2932885">
                  <a:extLst>
                    <a:ext uri="{9D8B030D-6E8A-4147-A177-3AD203B41FA5}">
                      <a16:colId xmlns:a16="http://schemas.microsoft.com/office/drawing/2014/main" val="97838441"/>
                    </a:ext>
                  </a:extLst>
                </a:gridCol>
                <a:gridCol w="2702370">
                  <a:extLst>
                    <a:ext uri="{9D8B030D-6E8A-4147-A177-3AD203B41FA5}">
                      <a16:colId xmlns:a16="http://schemas.microsoft.com/office/drawing/2014/main" val="2404839483"/>
                    </a:ext>
                  </a:extLst>
                </a:gridCol>
                <a:gridCol w="2702370">
                  <a:extLst>
                    <a:ext uri="{9D8B030D-6E8A-4147-A177-3AD203B41FA5}">
                      <a16:colId xmlns:a16="http://schemas.microsoft.com/office/drawing/2014/main" val="1121958021"/>
                    </a:ext>
                  </a:extLst>
                </a:gridCol>
              </a:tblGrid>
              <a:tr h="156573">
                <a:tc>
                  <a:txBody>
                    <a:bodyPr/>
                    <a:lstStyle/>
                    <a:p>
                      <a:pP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Arial" panose="020B0604020202020204" pitchFamily="34" charset="0"/>
                        </a:rPr>
                        <a:t> </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Arial" panose="020B0604020202020204" pitchFamily="34" charset="0"/>
                        </a:rPr>
                        <a:t>SSc</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Arial" panose="020B0604020202020204" pitchFamily="34" charset="0"/>
                        </a:rPr>
                        <a:t>RA</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b="1"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IIM¹</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extLst>
                  <a:ext uri="{0D108BD9-81ED-4DB2-BD59-A6C34878D82A}">
                    <a16:rowId xmlns:a16="http://schemas.microsoft.com/office/drawing/2014/main" val="3665973294"/>
                  </a:ext>
                </a:extLst>
              </a:tr>
              <a:tr h="317351">
                <a:tc rowSpan="3">
                  <a:txBody>
                    <a:bodyPr/>
                    <a:lstStyle/>
                    <a:p>
                      <a:pP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Arial" panose="020B0604020202020204" pitchFamily="34" charset="0"/>
                        </a:rPr>
                        <a:t>Demographics</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Older age</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Older age at RA onset</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1867612184"/>
                  </a:ext>
                </a:extLst>
              </a:tr>
              <a:tr h="280679">
                <a:tc vMerge="1">
                  <a:txBody>
                    <a:bodyPr/>
                    <a:lstStyle/>
                    <a:p>
                      <a:endParaRPr lang="nb-NO"/>
                    </a:p>
                  </a:txBody>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Male sex</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Male sex</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extLst>
                  <a:ext uri="{0D108BD9-81ED-4DB2-BD59-A6C34878D82A}">
                    <a16:rowId xmlns:a16="http://schemas.microsoft.com/office/drawing/2014/main" val="487887607"/>
                  </a:ext>
                </a:extLst>
              </a:tr>
              <a:tr h="317351">
                <a:tc vMerge="1">
                  <a:txBody>
                    <a:bodyPr/>
                    <a:lstStyle/>
                    <a:p>
                      <a:endParaRPr lang="nb-NO"/>
                    </a:p>
                  </a:txBody>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African American ethnicity</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a:effectLst/>
                          <a:latin typeface="Arial" panose="020B0604020202020204" pitchFamily="34" charset="0"/>
                          <a:ea typeface="Calibri" panose="020F0502020204030204" pitchFamily="34" charset="0"/>
                          <a:cs typeface="Arial" panose="020B0604020202020204" pitchFamily="34" charset="0"/>
                        </a:rPr>
                        <a:t> </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a:effectLst/>
                          <a:latin typeface="Arial" panose="020B0604020202020204" pitchFamily="34" charset="0"/>
                          <a:ea typeface="Calibri" panose="020F0502020204030204" pitchFamily="34" charset="0"/>
                          <a:cs typeface="Arial" panose="020B0604020202020204" pitchFamily="34" charset="0"/>
                        </a:rPr>
                        <a:t> </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2945011274"/>
                  </a:ext>
                </a:extLst>
              </a:tr>
              <a:tr h="236216">
                <a:tc rowSpan="2">
                  <a:txBody>
                    <a:bodyPr/>
                    <a:lstStyle/>
                    <a:p>
                      <a:pP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Arial" panose="020B0604020202020204" pitchFamily="34" charset="0"/>
                        </a:rPr>
                        <a:t>Circulating markers</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ESR, CRP</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endParaRPr lang="nb-NO" sz="1600" kern="100">
                        <a:effectLst/>
                        <a:latin typeface="Arial" panose="020B060402020202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Ferritin</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extLst>
                  <a:ext uri="{0D108BD9-81ED-4DB2-BD59-A6C34878D82A}">
                    <a16:rowId xmlns:a16="http://schemas.microsoft.com/office/drawing/2014/main" val="2937937216"/>
                  </a:ext>
                </a:extLst>
              </a:tr>
              <a:tr h="480147">
                <a:tc vMerge="1">
                  <a:txBody>
                    <a:bodyPr/>
                    <a:lstStyle/>
                    <a:p>
                      <a:endParaRPr lang="nb-NO"/>
                    </a:p>
                  </a:txBody>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Anti-topoisomerase I</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Anti-CCP, RF</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Anti-MDA5, anti-synthetase</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853135245"/>
                  </a:ext>
                </a:extLst>
              </a:tr>
              <a:tr h="480147">
                <a:tc rowSpan="2">
                  <a:txBody>
                    <a:bodyPr/>
                    <a:lstStyle/>
                    <a:p>
                      <a:pP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Arial" panose="020B0604020202020204" pitchFamily="34" charset="0"/>
                        </a:rPr>
                        <a:t>Pulmonary function / markers</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Baseline PFTs (FVC, DLCO) </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Baseline PFTs (low FVC and/or DLCO)</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extLst>
                  <a:ext uri="{0D108BD9-81ED-4DB2-BD59-A6C34878D82A}">
                    <a16:rowId xmlns:a16="http://schemas.microsoft.com/office/drawing/2014/main" val="1814385116"/>
                  </a:ext>
                </a:extLst>
              </a:tr>
              <a:tr h="279013">
                <a:tc vMerge="1">
                  <a:txBody>
                    <a:bodyPr/>
                    <a:lstStyle/>
                    <a:p>
                      <a:endParaRPr lang="nb-NO"/>
                    </a:p>
                  </a:txBody>
                  <a:tcPr/>
                </a:tc>
                <a:tc>
                  <a:txBody>
                    <a:bodyPr/>
                    <a:lstStyle/>
                    <a:p>
                      <a:endParaRPr lang="nb-NO" sz="1600" kern="100">
                        <a:effectLst/>
                        <a:latin typeface="Arial" panose="020B060402020202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nSpc>
                          <a:spcPct val="107000"/>
                        </a:lnSpc>
                        <a:spcAft>
                          <a:spcPts val="800"/>
                        </a:spcAft>
                      </a:pPr>
                      <a:r>
                        <a:rPr lang="en-GB" sz="1600" kern="100">
                          <a:effectLst/>
                          <a:latin typeface="Arial" panose="020B0604020202020204" pitchFamily="34" charset="0"/>
                          <a:ea typeface="Calibri" panose="020F0502020204030204" pitchFamily="34" charset="0"/>
                          <a:cs typeface="Arial" panose="020B0604020202020204" pitchFamily="34" charset="0"/>
                        </a:rPr>
                        <a:t> </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1850469336"/>
                  </a:ext>
                </a:extLst>
              </a:tr>
              <a:tr h="642944">
                <a:tc rowSpan="2">
                  <a:txBody>
                    <a:bodyPr/>
                    <a:lstStyle/>
                    <a:p>
                      <a:pPr>
                        <a:lnSpc>
                          <a:spcPct val="107000"/>
                        </a:lnSpc>
                        <a:spcAft>
                          <a:spcPts val="800"/>
                        </a:spcAft>
                      </a:pPr>
                      <a:r>
                        <a:rPr lang="en-GB" sz="1600" b="1" kern="100">
                          <a:solidFill>
                            <a:srgbClr val="FFFFFF"/>
                          </a:solidFill>
                          <a:effectLst/>
                          <a:latin typeface="Arial" panose="020B0604020202020204" pitchFamily="34" charset="0"/>
                          <a:ea typeface="Calibri" panose="020F0502020204030204" pitchFamily="34" charset="0"/>
                          <a:cs typeface="Arial" panose="020B0604020202020204" pitchFamily="34" charset="0"/>
                        </a:rPr>
                        <a:t>Imaging / histology</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rowSpan="2">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Higher extent of ILD on HRCT</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UIP &amp; probable UIP HRCT / histological patterns</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rowSpan="2">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HRCT extent and pattern</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extLst>
                  <a:ext uri="{0D108BD9-81ED-4DB2-BD59-A6C34878D82A}">
                    <a16:rowId xmlns:a16="http://schemas.microsoft.com/office/drawing/2014/main" val="3866346773"/>
                  </a:ext>
                </a:extLst>
              </a:tr>
              <a:tr h="480147">
                <a:tc vMerge="1">
                  <a:txBody>
                    <a:bodyPr/>
                    <a:lstStyle/>
                    <a:p>
                      <a:endParaRPr lang="nb-NO"/>
                    </a:p>
                  </a:txBody>
                  <a:tcPr/>
                </a:tc>
                <a:tc vMerge="1">
                  <a:txBody>
                    <a:bodyPr/>
                    <a:lstStyle/>
                    <a:p>
                      <a:endParaRPr lang="nb-NO"/>
                    </a:p>
                  </a:txBody>
                  <a:tcPr/>
                </a:tc>
                <a:tc>
                  <a:txBody>
                    <a:bodyPr/>
                    <a:lstStyle/>
                    <a:p>
                      <a:pPr algn="ctr">
                        <a:lnSpc>
                          <a:spcPct val="107000"/>
                        </a:lnSpc>
                        <a:spcAft>
                          <a:spcPts val="800"/>
                        </a:spcAft>
                      </a:pPr>
                      <a:r>
                        <a:rPr lang="en-GB" sz="16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Higher extent of ILD on HRCT</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E2F3"/>
                    </a:solidFill>
                  </a:tcPr>
                </a:tc>
                <a:tc vMerge="1">
                  <a:txBody>
                    <a:bodyPr/>
                    <a:lstStyle/>
                    <a:p>
                      <a:endParaRPr lang="nb-NO"/>
                    </a:p>
                  </a:txBody>
                  <a:tcPr/>
                </a:tc>
                <a:extLst>
                  <a:ext uri="{0D108BD9-81ED-4DB2-BD59-A6C34878D82A}">
                    <a16:rowId xmlns:a16="http://schemas.microsoft.com/office/drawing/2014/main" val="2216080466"/>
                  </a:ext>
                </a:extLst>
              </a:tr>
              <a:tr h="805740">
                <a:tc>
                  <a:txBody>
                    <a:bodyPr/>
                    <a:lstStyle/>
                    <a:p>
                      <a:pPr>
                        <a:lnSpc>
                          <a:spcPct val="107000"/>
                        </a:lnSpc>
                        <a:spcAft>
                          <a:spcPts val="800"/>
                        </a:spcAft>
                      </a:pPr>
                      <a:r>
                        <a:rPr lang="en-GB" sz="1600" b="1" kern="100" dirty="0">
                          <a:solidFill>
                            <a:srgbClr val="FFFFFF"/>
                          </a:solidFill>
                          <a:effectLst/>
                          <a:latin typeface="Arial" panose="020B0604020202020204" pitchFamily="34" charset="0"/>
                          <a:ea typeface="Calibri" panose="020F0502020204030204" pitchFamily="34" charset="0"/>
                          <a:cs typeface="Arial" panose="020B0604020202020204" pitchFamily="34" charset="0"/>
                        </a:rPr>
                        <a:t>Extrapulmonary involvement</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72C4"/>
                    </a:solidFill>
                  </a:tcPr>
                </a:tc>
                <a:tc>
                  <a:txBody>
                    <a:bodyPr/>
                    <a:lstStyle/>
                    <a:p>
                      <a:pPr algn="ctr">
                        <a:lnSpc>
                          <a:spcPct val="107000"/>
                        </a:lnSpc>
                        <a:spcAft>
                          <a:spcPts val="800"/>
                        </a:spcAft>
                      </a:pPr>
                      <a:r>
                        <a:rPr lang="en-GB" sz="1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Recent onset of SSc with rapid skin progression, more extensive skin fibrosis (mRSS)</a:t>
                      </a:r>
                      <a:endParaRPr lang="nb-NO" sz="1600" kern="10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r>
                        <a:rPr lang="en-US" sz="1600" kern="100" dirty="0">
                          <a:effectLst/>
                          <a:latin typeface="Arial" panose="020B0604020202020204" pitchFamily="34" charset="0"/>
                          <a:ea typeface="Calibri" panose="020F0502020204030204" pitchFamily="34" charset="0"/>
                          <a:cs typeface="Arial" panose="020B0604020202020204" pitchFamily="34" charset="0"/>
                        </a:rPr>
                        <a:t>Higher articular disease activity</a:t>
                      </a: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a:lnSpc>
                          <a:spcPct val="107000"/>
                        </a:lnSpc>
                        <a:spcAft>
                          <a:spcPts val="800"/>
                        </a:spcAft>
                      </a:pPr>
                      <a:endParaRPr lang="nb-NO" sz="1600" kern="100" dirty="0">
                        <a:effectLst/>
                        <a:latin typeface="Arial" panose="020B0604020202020204" pitchFamily="34" charset="0"/>
                        <a:ea typeface="Calibri" panose="020F0502020204030204" pitchFamily="34" charset="0"/>
                        <a:cs typeface="Arial" panose="020B0604020202020204" pitchFamily="34" charset="0"/>
                      </a:endParaRPr>
                    </a:p>
                  </a:txBody>
                  <a:tcPr marL="60127" marR="601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val="3095552722"/>
                  </a:ext>
                </a:extLst>
              </a:tr>
            </a:tbl>
          </a:graphicData>
        </a:graphic>
      </p:graphicFrame>
      <p:sp>
        <p:nvSpPr>
          <p:cNvPr id="3" name="TextBox 2">
            <a:extLst>
              <a:ext uri="{FF2B5EF4-FFF2-40B4-BE49-F238E27FC236}">
                <a16:creationId xmlns:a16="http://schemas.microsoft.com/office/drawing/2014/main" id="{39BFFB74-2BDA-724B-C309-3566A968BE53}"/>
              </a:ext>
            </a:extLst>
          </p:cNvPr>
          <p:cNvSpPr txBox="1"/>
          <p:nvPr/>
        </p:nvSpPr>
        <p:spPr>
          <a:xfrm>
            <a:off x="342900" y="6410325"/>
            <a:ext cx="9844939"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¹Risk </a:t>
            </a:r>
            <a:r>
              <a:rPr kumimoji="0" lang="nb-NO"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factors</a:t>
            </a: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for </a:t>
            </a:r>
            <a:r>
              <a:rPr kumimoji="0" lang="nb-NO"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poor</a:t>
            </a: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nb-NO"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outcome</a:t>
            </a: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in MDA-5 positive IIM-ILD </a:t>
            </a:r>
            <a:r>
              <a:rPr kumimoji="0" lang="nb-NO"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patients</a:t>
            </a: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nb-NO"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extent</a:t>
            </a: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of ILD on HRCT, </a:t>
            </a:r>
            <a:r>
              <a:rPr kumimoji="0" lang="nb-NO"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higher</a:t>
            </a: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nb-NO"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ferritin</a:t>
            </a: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nb-NO"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levels</a:t>
            </a: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KL-6, older age, </a:t>
            </a:r>
            <a:r>
              <a:rPr kumimoji="0" lang="nb-NO"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low</a:t>
            </a: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P[A-a]O2</a:t>
            </a:r>
            <a:r>
              <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pic>
        <p:nvPicPr>
          <p:cNvPr id="4" name="Picture 3">
            <a:extLst>
              <a:ext uri="{FF2B5EF4-FFF2-40B4-BE49-F238E27FC236}">
                <a16:creationId xmlns:a16="http://schemas.microsoft.com/office/drawing/2014/main" id="{B57DEBB6-58CC-901E-F4EF-74B49ADDBE5B}"/>
              </a:ext>
            </a:extLst>
          </p:cNvPr>
          <p:cNvPicPr>
            <a:picLocks noChangeAspect="1"/>
          </p:cNvPicPr>
          <p:nvPr/>
        </p:nvPicPr>
        <p:blipFill>
          <a:blip r:embed="rId3"/>
          <a:stretch>
            <a:fillRect/>
          </a:stretch>
        </p:blipFill>
        <p:spPr>
          <a:xfrm>
            <a:off x="9629079" y="53959"/>
            <a:ext cx="2362321" cy="311166"/>
          </a:xfrm>
          <a:prstGeom prst="rect">
            <a:avLst/>
          </a:prstGeom>
        </p:spPr>
      </p:pic>
    </p:spTree>
    <p:extLst>
      <p:ext uri="{BB962C8B-B14F-4D97-AF65-F5344CB8AC3E}">
        <p14:creationId xmlns:p14="http://schemas.microsoft.com/office/powerpoint/2010/main" val="9678802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399840DD-2269-0262-0933-27E99F3D6CD5}"/>
              </a:ext>
            </a:extLst>
          </p:cNvPr>
          <p:cNvGrpSpPr/>
          <p:nvPr/>
        </p:nvGrpSpPr>
        <p:grpSpPr>
          <a:xfrm>
            <a:off x="186975" y="0"/>
            <a:ext cx="11915203" cy="8656782"/>
            <a:chOff x="186975" y="0"/>
            <a:chExt cx="11915203" cy="8656782"/>
          </a:xfrm>
        </p:grpSpPr>
        <p:sp>
          <p:nvSpPr>
            <p:cNvPr id="61" name="Rectangle 60">
              <a:extLst>
                <a:ext uri="{FF2B5EF4-FFF2-40B4-BE49-F238E27FC236}">
                  <a16:creationId xmlns:a16="http://schemas.microsoft.com/office/drawing/2014/main" id="{B1C82D8D-CE4F-3A3B-AD24-F95F6A2065FE}"/>
                </a:ext>
              </a:extLst>
            </p:cNvPr>
            <p:cNvSpPr/>
            <p:nvPr/>
          </p:nvSpPr>
          <p:spPr>
            <a:xfrm>
              <a:off x="186975" y="0"/>
              <a:ext cx="11818050" cy="462382"/>
            </a:xfrm>
            <a:prstGeom prst="rect">
              <a:avLst/>
            </a:prstGeom>
            <a:solidFill>
              <a:schemeClr val="accent1"/>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SSc-ILD monitoring</a:t>
              </a:r>
            </a:p>
          </p:txBody>
        </p:sp>
        <p:grpSp>
          <p:nvGrpSpPr>
            <p:cNvPr id="9" name="Group 8">
              <a:extLst>
                <a:ext uri="{FF2B5EF4-FFF2-40B4-BE49-F238E27FC236}">
                  <a16:creationId xmlns:a16="http://schemas.microsoft.com/office/drawing/2014/main" id="{565D6B6C-2907-0332-B1F7-C936590C5D5C}"/>
                </a:ext>
              </a:extLst>
            </p:cNvPr>
            <p:cNvGrpSpPr/>
            <p:nvPr/>
          </p:nvGrpSpPr>
          <p:grpSpPr>
            <a:xfrm>
              <a:off x="9363835" y="8156645"/>
              <a:ext cx="2522842" cy="500137"/>
              <a:chOff x="161925" y="6815853"/>
              <a:chExt cx="2522842" cy="500137"/>
            </a:xfrm>
          </p:grpSpPr>
          <p:sp>
            <p:nvSpPr>
              <p:cNvPr id="5" name="Rectangle 4">
                <a:extLst>
                  <a:ext uri="{FF2B5EF4-FFF2-40B4-BE49-F238E27FC236}">
                    <a16:creationId xmlns:a16="http://schemas.microsoft.com/office/drawing/2014/main" id="{32C6F959-045B-1E2D-50D2-EA3F0F425E51}"/>
                  </a:ext>
                </a:extLst>
              </p:cNvPr>
              <p:cNvSpPr/>
              <p:nvPr/>
            </p:nvSpPr>
            <p:spPr>
              <a:xfrm>
                <a:off x="161925" y="6927803"/>
                <a:ext cx="409576" cy="75042"/>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200D3371-B67D-045A-96BA-7A8D986C746B}"/>
                  </a:ext>
                </a:extLst>
              </p:cNvPr>
              <p:cNvSpPr/>
              <p:nvPr/>
            </p:nvSpPr>
            <p:spPr>
              <a:xfrm>
                <a:off x="174936" y="7180681"/>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E03FA43A-FD6C-A8B8-E945-515DD104FB2C}"/>
                  </a:ext>
                </a:extLst>
              </p:cNvPr>
              <p:cNvSpPr txBox="1"/>
              <p:nvPr/>
            </p:nvSpPr>
            <p:spPr>
              <a:xfrm>
                <a:off x="584512" y="6815853"/>
                <a:ext cx="2100255" cy="50013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Condtional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Clinical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8" name="Rectangle 17">
              <a:extLst>
                <a:ext uri="{FF2B5EF4-FFF2-40B4-BE49-F238E27FC236}">
                  <a16:creationId xmlns:a16="http://schemas.microsoft.com/office/drawing/2014/main" id="{B4C948FD-C899-F140-0CE6-0976D16EC7E5}"/>
                </a:ext>
              </a:extLst>
            </p:cNvPr>
            <p:cNvSpPr/>
            <p:nvPr/>
          </p:nvSpPr>
          <p:spPr>
            <a:xfrm>
              <a:off x="614280" y="5826810"/>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Patient-reported outcome measures</a:t>
              </a:r>
            </a:p>
          </p:txBody>
        </p:sp>
        <p:sp>
          <p:nvSpPr>
            <p:cNvPr id="15" name="Rectangle 14">
              <a:extLst>
                <a:ext uri="{FF2B5EF4-FFF2-40B4-BE49-F238E27FC236}">
                  <a16:creationId xmlns:a16="http://schemas.microsoft.com/office/drawing/2014/main" id="{E245E3EE-B106-0718-B8C2-46C6363F3FBF}"/>
                </a:ext>
              </a:extLst>
            </p:cNvPr>
            <p:cNvSpPr/>
            <p:nvPr/>
          </p:nvSpPr>
          <p:spPr>
            <a:xfrm>
              <a:off x="614282" y="3398894"/>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Lung function test (FVC and DLCO)</a:t>
              </a:r>
            </a:p>
          </p:txBody>
        </p:sp>
        <p:sp>
          <p:nvSpPr>
            <p:cNvPr id="16" name="Rectangle 15">
              <a:extLst>
                <a:ext uri="{FF2B5EF4-FFF2-40B4-BE49-F238E27FC236}">
                  <a16:creationId xmlns:a16="http://schemas.microsoft.com/office/drawing/2014/main" id="{95570D26-5D54-62C3-9E5C-797C903572B3}"/>
                </a:ext>
              </a:extLst>
            </p:cNvPr>
            <p:cNvSpPr/>
            <p:nvPr/>
          </p:nvSpPr>
          <p:spPr>
            <a:xfrm>
              <a:off x="614282" y="4220689"/>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HRCT (pattern and extent)</a:t>
              </a:r>
            </a:p>
          </p:txBody>
        </p:sp>
        <p:sp>
          <p:nvSpPr>
            <p:cNvPr id="17" name="Rectangle 16">
              <a:extLst>
                <a:ext uri="{FF2B5EF4-FFF2-40B4-BE49-F238E27FC236}">
                  <a16:creationId xmlns:a16="http://schemas.microsoft.com/office/drawing/2014/main" id="{EDE6CFC3-B661-638B-510D-70AE935443D8}"/>
                </a:ext>
              </a:extLst>
            </p:cNvPr>
            <p:cNvSpPr/>
            <p:nvPr/>
          </p:nvSpPr>
          <p:spPr>
            <a:xfrm>
              <a:off x="614281" y="5042484"/>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6 MWD and O₂ desaturation</a:t>
              </a:r>
            </a:p>
          </p:txBody>
        </p:sp>
        <p:sp>
          <p:nvSpPr>
            <p:cNvPr id="22" name="Rectangle : coins arrondis 32">
              <a:extLst>
                <a:ext uri="{FF2B5EF4-FFF2-40B4-BE49-F238E27FC236}">
                  <a16:creationId xmlns:a16="http://schemas.microsoft.com/office/drawing/2014/main" id="{B7EB9AB4-4FD2-BC3C-5311-5BB343A26388}"/>
                </a:ext>
              </a:extLst>
            </p:cNvPr>
            <p:cNvSpPr/>
            <p:nvPr/>
          </p:nvSpPr>
          <p:spPr>
            <a:xfrm>
              <a:off x="2671892" y="2559772"/>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 3-5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Rectangle : coins arrondis 35">
              <a:extLst>
                <a:ext uri="{FF2B5EF4-FFF2-40B4-BE49-F238E27FC236}">
                  <a16:creationId xmlns:a16="http://schemas.microsoft.com/office/drawing/2014/main" id="{80916129-2D47-5D82-AE98-E417CC9C1A7C}"/>
                </a:ext>
              </a:extLst>
            </p:cNvPr>
            <p:cNvSpPr/>
            <p:nvPr/>
          </p:nvSpPr>
          <p:spPr>
            <a:xfrm>
              <a:off x="4396519" y="2579485"/>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 3-5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Rectangle : coins arrondis 35">
              <a:extLst>
                <a:ext uri="{FF2B5EF4-FFF2-40B4-BE49-F238E27FC236}">
                  <a16:creationId xmlns:a16="http://schemas.microsoft.com/office/drawing/2014/main" id="{5DE9346A-3A84-7B46-965C-D16D9C0C8BDC}"/>
                </a:ext>
              </a:extLst>
            </p:cNvPr>
            <p:cNvSpPr/>
            <p:nvPr/>
          </p:nvSpPr>
          <p:spPr>
            <a:xfrm>
              <a:off x="10120218" y="1742416"/>
              <a:ext cx="1558548" cy="603592"/>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Indication of progression</a:t>
              </a:r>
            </a:p>
          </p:txBody>
        </p:sp>
        <p:sp>
          <p:nvSpPr>
            <p:cNvPr id="41" name="Rectangle 40">
              <a:extLst>
                <a:ext uri="{FF2B5EF4-FFF2-40B4-BE49-F238E27FC236}">
                  <a16:creationId xmlns:a16="http://schemas.microsoft.com/office/drawing/2014/main" id="{488ACC7F-CE72-EB17-6592-A208AA5CDF4E}"/>
                </a:ext>
              </a:extLst>
            </p:cNvPr>
            <p:cNvSpPr/>
            <p:nvPr/>
          </p:nvSpPr>
          <p:spPr>
            <a:xfrm>
              <a:off x="10120219" y="3405117"/>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Conduct</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7" name="Rectangle : coins arrondis 35">
              <a:extLst>
                <a:ext uri="{FF2B5EF4-FFF2-40B4-BE49-F238E27FC236}">
                  <a16:creationId xmlns:a16="http://schemas.microsoft.com/office/drawing/2014/main" id="{41D3B4B3-AAE0-0176-59C4-782EEE675A04}"/>
                </a:ext>
              </a:extLst>
            </p:cNvPr>
            <p:cNvSpPr/>
            <p:nvPr/>
          </p:nvSpPr>
          <p:spPr>
            <a:xfrm>
              <a:off x="6301008" y="1784016"/>
              <a:ext cx="3312735" cy="561993"/>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Low risk</a:t>
              </a:r>
              <a:endParaRPr kumimoji="0" lang="en-US" sz="1400" b="0" i="0" u="none" strike="noStrike" kern="1200" cap="none" spc="0" normalizeH="0" baseline="30000" noProof="0" dirty="0">
                <a:ln>
                  <a:noFill/>
                </a:ln>
                <a:solidFill>
                  <a:prstClr val="black"/>
                </a:solidFill>
                <a:effectLst/>
                <a:highlight>
                  <a:srgbClr val="FFFF00"/>
                </a:highlight>
                <a:uLnTx/>
                <a:uFillTx/>
                <a:latin typeface="Aptos" panose="02110004020202020204"/>
                <a:ea typeface="+mn-ea"/>
                <a:cs typeface="+mn-cs"/>
              </a:endParaRPr>
            </a:p>
          </p:txBody>
        </p:sp>
        <p:sp>
          <p:nvSpPr>
            <p:cNvPr id="10" name="Rectangle 9">
              <a:extLst>
                <a:ext uri="{FF2B5EF4-FFF2-40B4-BE49-F238E27FC236}">
                  <a16:creationId xmlns:a16="http://schemas.microsoft.com/office/drawing/2014/main" id="{465B13A1-F9C3-CAE2-F931-FABF18EACD72}"/>
                </a:ext>
              </a:extLst>
            </p:cNvPr>
            <p:cNvSpPr/>
            <p:nvPr/>
          </p:nvSpPr>
          <p:spPr>
            <a:xfrm>
              <a:off x="2671893" y="3375266"/>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3-6 months</a:t>
              </a:r>
            </a:p>
          </p:txBody>
        </p:sp>
        <p:sp>
          <p:nvSpPr>
            <p:cNvPr id="13" name="Rectangle 12">
              <a:extLst>
                <a:ext uri="{FF2B5EF4-FFF2-40B4-BE49-F238E27FC236}">
                  <a16:creationId xmlns:a16="http://schemas.microsoft.com/office/drawing/2014/main" id="{8ADD94C3-5BB9-8E0A-0488-DDAF00F3D95E}"/>
                </a:ext>
              </a:extLst>
            </p:cNvPr>
            <p:cNvSpPr/>
            <p:nvPr/>
          </p:nvSpPr>
          <p:spPr>
            <a:xfrm>
              <a:off x="2686674" y="4220688"/>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1" name="Rectangle 20">
              <a:extLst>
                <a:ext uri="{FF2B5EF4-FFF2-40B4-BE49-F238E27FC236}">
                  <a16:creationId xmlns:a16="http://schemas.microsoft.com/office/drawing/2014/main" id="{71C8DD56-5A1B-DFD8-BD12-92AA9A0BFD68}"/>
                </a:ext>
              </a:extLst>
            </p:cNvPr>
            <p:cNvSpPr/>
            <p:nvPr/>
          </p:nvSpPr>
          <p:spPr>
            <a:xfrm>
              <a:off x="2671891" y="5057030"/>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8" name="Rectangle 27">
              <a:extLst>
                <a:ext uri="{FF2B5EF4-FFF2-40B4-BE49-F238E27FC236}">
                  <a16:creationId xmlns:a16="http://schemas.microsoft.com/office/drawing/2014/main" id="{B9F4E7BB-B834-81FE-868D-BE7C069B4596}"/>
                </a:ext>
              </a:extLst>
            </p:cNvPr>
            <p:cNvSpPr/>
            <p:nvPr/>
          </p:nvSpPr>
          <p:spPr>
            <a:xfrm>
              <a:off x="6315788" y="5058596"/>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1" name="Rectangle 30">
              <a:extLst>
                <a:ext uri="{FF2B5EF4-FFF2-40B4-BE49-F238E27FC236}">
                  <a16:creationId xmlns:a16="http://schemas.microsoft.com/office/drawing/2014/main" id="{228CE656-3836-5116-BDA4-7D02F3FDFCA1}"/>
                </a:ext>
              </a:extLst>
            </p:cNvPr>
            <p:cNvSpPr/>
            <p:nvPr/>
          </p:nvSpPr>
          <p:spPr>
            <a:xfrm>
              <a:off x="4435747" y="3388396"/>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6-12 months</a:t>
              </a:r>
            </a:p>
          </p:txBody>
        </p:sp>
        <p:sp>
          <p:nvSpPr>
            <p:cNvPr id="32" name="Rectangle 31">
              <a:extLst>
                <a:ext uri="{FF2B5EF4-FFF2-40B4-BE49-F238E27FC236}">
                  <a16:creationId xmlns:a16="http://schemas.microsoft.com/office/drawing/2014/main" id="{4DE4E7B3-B451-2FEC-4180-49BD86CE83AF}"/>
                </a:ext>
              </a:extLst>
            </p:cNvPr>
            <p:cNvSpPr/>
            <p:nvPr/>
          </p:nvSpPr>
          <p:spPr>
            <a:xfrm>
              <a:off x="10120219" y="4220688"/>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Conduct</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3" name="Rectangle 32">
              <a:extLst>
                <a:ext uri="{FF2B5EF4-FFF2-40B4-BE49-F238E27FC236}">
                  <a16:creationId xmlns:a16="http://schemas.microsoft.com/office/drawing/2014/main" id="{270A56F6-46DB-44ED-212D-CBF569F70CE0}"/>
                </a:ext>
              </a:extLst>
            </p:cNvPr>
            <p:cNvSpPr/>
            <p:nvPr/>
          </p:nvSpPr>
          <p:spPr>
            <a:xfrm>
              <a:off x="10120219" y="5042484"/>
              <a:ext cx="1558547" cy="472293"/>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Conduct</a:t>
              </a:r>
            </a:p>
          </p:txBody>
        </p:sp>
        <p:sp>
          <p:nvSpPr>
            <p:cNvPr id="35" name="Rectangle 34">
              <a:extLst>
                <a:ext uri="{FF2B5EF4-FFF2-40B4-BE49-F238E27FC236}">
                  <a16:creationId xmlns:a16="http://schemas.microsoft.com/office/drawing/2014/main" id="{EE5E3162-B633-C41A-0F20-887E83C6504E}"/>
                </a:ext>
              </a:extLst>
            </p:cNvPr>
            <p:cNvSpPr/>
            <p:nvPr/>
          </p:nvSpPr>
          <p:spPr>
            <a:xfrm>
              <a:off x="10120219" y="5858713"/>
              <a:ext cx="1558547" cy="472293"/>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Conduct</a:t>
              </a:r>
            </a:p>
          </p:txBody>
        </p:sp>
        <p:sp>
          <p:nvSpPr>
            <p:cNvPr id="36" name="Rectangle 35">
              <a:extLst>
                <a:ext uri="{FF2B5EF4-FFF2-40B4-BE49-F238E27FC236}">
                  <a16:creationId xmlns:a16="http://schemas.microsoft.com/office/drawing/2014/main" id="{49D1B3D9-447B-92E8-4DCD-7D7D1712E365}"/>
                </a:ext>
              </a:extLst>
            </p:cNvPr>
            <p:cNvSpPr/>
            <p:nvPr/>
          </p:nvSpPr>
          <p:spPr>
            <a:xfrm>
              <a:off x="2671892" y="5858712"/>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8" name="Rectangle 37">
              <a:extLst>
                <a:ext uri="{FF2B5EF4-FFF2-40B4-BE49-F238E27FC236}">
                  <a16:creationId xmlns:a16="http://schemas.microsoft.com/office/drawing/2014/main" id="{76089B91-4A11-1151-7CEF-E0A2BDB03ED9}"/>
                </a:ext>
              </a:extLst>
            </p:cNvPr>
            <p:cNvSpPr/>
            <p:nvPr/>
          </p:nvSpPr>
          <p:spPr>
            <a:xfrm>
              <a:off x="6330571" y="5823068"/>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 name="Rectangle : coins arrondis 35">
              <a:extLst>
                <a:ext uri="{FF2B5EF4-FFF2-40B4-BE49-F238E27FC236}">
                  <a16:creationId xmlns:a16="http://schemas.microsoft.com/office/drawing/2014/main" id="{57F3FA5E-F446-4433-30E0-56D6589C3153}"/>
                </a:ext>
              </a:extLst>
            </p:cNvPr>
            <p:cNvSpPr/>
            <p:nvPr/>
          </p:nvSpPr>
          <p:spPr>
            <a:xfrm>
              <a:off x="2671893" y="1784015"/>
              <a:ext cx="3312738" cy="561993"/>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High risk</a:t>
              </a:r>
              <a:endParaRPr kumimoji="0" lang="en-US" sz="14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endParaRPr>
            </a:p>
          </p:txBody>
        </p:sp>
        <p:sp>
          <p:nvSpPr>
            <p:cNvPr id="6" name="Rectangle : coins arrondis 32">
              <a:extLst>
                <a:ext uri="{FF2B5EF4-FFF2-40B4-BE49-F238E27FC236}">
                  <a16:creationId xmlns:a16="http://schemas.microsoft.com/office/drawing/2014/main" id="{C85DD135-491D-CB73-F6B0-377D8944DB85}"/>
                </a:ext>
              </a:extLst>
            </p:cNvPr>
            <p:cNvSpPr/>
            <p:nvPr/>
          </p:nvSpPr>
          <p:spPr>
            <a:xfrm>
              <a:off x="6301006" y="2538145"/>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 3-5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 coins arrondis 35">
              <a:extLst>
                <a:ext uri="{FF2B5EF4-FFF2-40B4-BE49-F238E27FC236}">
                  <a16:creationId xmlns:a16="http://schemas.microsoft.com/office/drawing/2014/main" id="{B4364380-A02A-D2C0-EB4F-4C4ABE565C25}"/>
                </a:ext>
              </a:extLst>
            </p:cNvPr>
            <p:cNvSpPr/>
            <p:nvPr/>
          </p:nvSpPr>
          <p:spPr>
            <a:xfrm>
              <a:off x="8025633" y="2557858"/>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 3-5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CD560972-CF1A-C38C-00FE-2A3589E106D2}"/>
                </a:ext>
              </a:extLst>
            </p:cNvPr>
            <p:cNvSpPr/>
            <p:nvPr/>
          </p:nvSpPr>
          <p:spPr>
            <a:xfrm>
              <a:off x="6330571" y="3411492"/>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6-12 months</a:t>
              </a:r>
            </a:p>
          </p:txBody>
        </p:sp>
        <p:sp>
          <p:nvSpPr>
            <p:cNvPr id="14" name="Rectangle 13">
              <a:extLst>
                <a:ext uri="{FF2B5EF4-FFF2-40B4-BE49-F238E27FC236}">
                  <a16:creationId xmlns:a16="http://schemas.microsoft.com/office/drawing/2014/main" id="{4DE7722A-678D-4EA6-6BD8-9C2CCF24F174}"/>
                </a:ext>
              </a:extLst>
            </p:cNvPr>
            <p:cNvSpPr/>
            <p:nvPr/>
          </p:nvSpPr>
          <p:spPr>
            <a:xfrm>
              <a:off x="8040417" y="3428252"/>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12 months</a:t>
              </a:r>
            </a:p>
          </p:txBody>
        </p:sp>
        <p:sp>
          <p:nvSpPr>
            <p:cNvPr id="19" name="Rectangle 18">
              <a:extLst>
                <a:ext uri="{FF2B5EF4-FFF2-40B4-BE49-F238E27FC236}">
                  <a16:creationId xmlns:a16="http://schemas.microsoft.com/office/drawing/2014/main" id="{B9761308-10BB-57BB-0481-EA9E4CD13E8C}"/>
                </a:ext>
              </a:extLst>
            </p:cNvPr>
            <p:cNvSpPr/>
            <p:nvPr/>
          </p:nvSpPr>
          <p:spPr>
            <a:xfrm>
              <a:off x="6315788" y="4165462"/>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After</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years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0" name="Rectangle 19">
              <a:extLst>
                <a:ext uri="{FF2B5EF4-FFF2-40B4-BE49-F238E27FC236}">
                  <a16:creationId xmlns:a16="http://schemas.microsoft.com/office/drawing/2014/main" id="{233B2EE6-C458-4AA2-252D-7966FB81D67B}"/>
                </a:ext>
              </a:extLst>
            </p:cNvPr>
            <p:cNvSpPr/>
            <p:nvPr/>
          </p:nvSpPr>
          <p:spPr>
            <a:xfrm>
              <a:off x="4411301" y="4208324"/>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3" name="Rectangle 22">
              <a:extLst>
                <a:ext uri="{FF2B5EF4-FFF2-40B4-BE49-F238E27FC236}">
                  <a16:creationId xmlns:a16="http://schemas.microsoft.com/office/drawing/2014/main" id="{6E870EA7-6AA8-69A4-0AB4-C404838DC96A}"/>
                </a:ext>
              </a:extLst>
            </p:cNvPr>
            <p:cNvSpPr/>
            <p:nvPr/>
          </p:nvSpPr>
          <p:spPr>
            <a:xfrm>
              <a:off x="4435746" y="5058481"/>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4" name="Rectangle 23">
              <a:extLst>
                <a:ext uri="{FF2B5EF4-FFF2-40B4-BE49-F238E27FC236}">
                  <a16:creationId xmlns:a16="http://schemas.microsoft.com/office/drawing/2014/main" id="{66124875-1CD9-6702-1670-016BE41067E1}"/>
                </a:ext>
              </a:extLst>
            </p:cNvPr>
            <p:cNvSpPr/>
            <p:nvPr/>
          </p:nvSpPr>
          <p:spPr>
            <a:xfrm>
              <a:off x="4435747" y="5860163"/>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5" name="Rectangle 24">
              <a:extLst>
                <a:ext uri="{FF2B5EF4-FFF2-40B4-BE49-F238E27FC236}">
                  <a16:creationId xmlns:a16="http://schemas.microsoft.com/office/drawing/2014/main" id="{7AB0C13C-B911-9DD1-1849-58C5904C8185}"/>
                </a:ext>
              </a:extLst>
            </p:cNvPr>
            <p:cNvSpPr/>
            <p:nvPr/>
          </p:nvSpPr>
          <p:spPr>
            <a:xfrm>
              <a:off x="8040417" y="5058596"/>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6" name="Rectangle 25">
              <a:extLst>
                <a:ext uri="{FF2B5EF4-FFF2-40B4-BE49-F238E27FC236}">
                  <a16:creationId xmlns:a16="http://schemas.microsoft.com/office/drawing/2014/main" id="{83376720-B972-72FB-0480-75EBF480BD82}"/>
                </a:ext>
              </a:extLst>
            </p:cNvPr>
            <p:cNvSpPr/>
            <p:nvPr/>
          </p:nvSpPr>
          <p:spPr>
            <a:xfrm>
              <a:off x="8040417" y="5823068"/>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7" name="Rectangle 26">
              <a:extLst>
                <a:ext uri="{FF2B5EF4-FFF2-40B4-BE49-F238E27FC236}">
                  <a16:creationId xmlns:a16="http://schemas.microsoft.com/office/drawing/2014/main" id="{727B6623-330E-D3B6-2D31-BDA85BDC19F7}"/>
                </a:ext>
              </a:extLst>
            </p:cNvPr>
            <p:cNvSpPr/>
            <p:nvPr/>
          </p:nvSpPr>
          <p:spPr>
            <a:xfrm>
              <a:off x="8040417" y="4167743"/>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Clinical indication</a:t>
              </a:r>
            </a:p>
          </p:txBody>
        </p:sp>
        <p:sp>
          <p:nvSpPr>
            <p:cNvPr id="3" name="Rectangle : coins arrondis 53">
              <a:extLst>
                <a:ext uri="{FF2B5EF4-FFF2-40B4-BE49-F238E27FC236}">
                  <a16:creationId xmlns:a16="http://schemas.microsoft.com/office/drawing/2014/main" id="{FEEB72F5-9828-55E9-7163-59B57388009B}"/>
                </a:ext>
              </a:extLst>
            </p:cNvPr>
            <p:cNvSpPr/>
            <p:nvPr/>
          </p:nvSpPr>
          <p:spPr>
            <a:xfrm flipH="1">
              <a:off x="2714457" y="719562"/>
              <a:ext cx="6899286" cy="695111"/>
            </a:xfrm>
            <a:prstGeom prst="roundRect">
              <a:avLst/>
            </a:prstGeom>
            <a:solidFill>
              <a:schemeClr val="bg1"/>
            </a:solidFill>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Assess prognosis, risk of progression and disease severity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at every visit </a:t>
              </a:r>
            </a:p>
          </p:txBody>
        </p:sp>
        <p:cxnSp>
          <p:nvCxnSpPr>
            <p:cNvPr id="39" name="Straight Connector 38">
              <a:extLst>
                <a:ext uri="{FF2B5EF4-FFF2-40B4-BE49-F238E27FC236}">
                  <a16:creationId xmlns:a16="http://schemas.microsoft.com/office/drawing/2014/main" id="{F4CDF272-9BD7-EEA9-1253-F41167744E2F}"/>
                </a:ext>
              </a:extLst>
            </p:cNvPr>
            <p:cNvCxnSpPr>
              <a:stCxn id="3" idx="2"/>
              <a:endCxn id="2" idx="0"/>
            </p:cNvCxnSpPr>
            <p:nvPr/>
          </p:nvCxnSpPr>
          <p:spPr>
            <a:xfrm flipH="1">
              <a:off x="4328262" y="1414673"/>
              <a:ext cx="1835838" cy="369342"/>
            </a:xfrm>
            <a:prstGeom prst="line">
              <a:avLst/>
            </a:prstGeom>
          </p:spPr>
          <p:style>
            <a:lnRef idx="2">
              <a:schemeClr val="dk1"/>
            </a:lnRef>
            <a:fillRef idx="0">
              <a:schemeClr val="dk1"/>
            </a:fillRef>
            <a:effectRef idx="1">
              <a:schemeClr val="dk1"/>
            </a:effectRef>
            <a:fontRef idx="minor">
              <a:schemeClr val="tx1"/>
            </a:fontRef>
          </p:style>
        </p:cxnSp>
        <p:cxnSp>
          <p:nvCxnSpPr>
            <p:cNvPr id="42" name="Straight Connector 41">
              <a:extLst>
                <a:ext uri="{FF2B5EF4-FFF2-40B4-BE49-F238E27FC236}">
                  <a16:creationId xmlns:a16="http://schemas.microsoft.com/office/drawing/2014/main" id="{B9A6C9BD-63ED-2EA2-E068-16D15743E1FE}"/>
                </a:ext>
              </a:extLst>
            </p:cNvPr>
            <p:cNvCxnSpPr>
              <a:stCxn id="3" idx="2"/>
              <a:endCxn id="37" idx="0"/>
            </p:cNvCxnSpPr>
            <p:nvPr/>
          </p:nvCxnSpPr>
          <p:spPr>
            <a:xfrm>
              <a:off x="6164100" y="1414673"/>
              <a:ext cx="1793276" cy="369343"/>
            </a:xfrm>
            <a:prstGeom prst="line">
              <a:avLst/>
            </a:prstGeom>
          </p:spPr>
          <p:style>
            <a:lnRef idx="2">
              <a:schemeClr val="dk1"/>
            </a:lnRef>
            <a:fillRef idx="0">
              <a:schemeClr val="dk1"/>
            </a:fillRef>
            <a:effectRef idx="1">
              <a:schemeClr val="dk1"/>
            </a:effectRef>
            <a:fontRef idx="minor">
              <a:schemeClr val="tx1"/>
            </a:fontRef>
          </p:style>
        </p:cxnSp>
        <p:sp>
          <p:nvSpPr>
            <p:cNvPr id="44" name="Rectangle : coins arrondis 32">
              <a:extLst>
                <a:ext uri="{FF2B5EF4-FFF2-40B4-BE49-F238E27FC236}">
                  <a16:creationId xmlns:a16="http://schemas.microsoft.com/office/drawing/2014/main" id="{C7C72F50-D60D-DF55-288E-AFFCDAD8C0FE}"/>
                </a:ext>
              </a:extLst>
            </p:cNvPr>
            <p:cNvSpPr/>
            <p:nvPr/>
          </p:nvSpPr>
          <p:spPr>
            <a:xfrm>
              <a:off x="584715" y="2565986"/>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Disease</a:t>
              </a: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duration</a:t>
              </a:r>
            </a:p>
          </p:txBody>
        </p:sp>
        <p:sp>
          <p:nvSpPr>
            <p:cNvPr id="4" name="Rectangle : coins arrondis 35">
              <a:extLst>
                <a:ext uri="{FF2B5EF4-FFF2-40B4-BE49-F238E27FC236}">
                  <a16:creationId xmlns:a16="http://schemas.microsoft.com/office/drawing/2014/main" id="{2F98D7BF-ACC3-8ED0-AAC6-ECE61F23D733}"/>
                </a:ext>
              </a:extLst>
            </p:cNvPr>
            <p:cNvSpPr/>
            <p:nvPr/>
          </p:nvSpPr>
          <p:spPr>
            <a:xfrm>
              <a:off x="10120218" y="2538144"/>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Anytime</a:t>
              </a: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grpSp>
          <p:nvGrpSpPr>
            <p:cNvPr id="34" name="Group 33">
              <a:extLst>
                <a:ext uri="{FF2B5EF4-FFF2-40B4-BE49-F238E27FC236}">
                  <a16:creationId xmlns:a16="http://schemas.microsoft.com/office/drawing/2014/main" id="{7E05C8C7-0A71-F187-1B70-384285FC57EE}"/>
                </a:ext>
              </a:extLst>
            </p:cNvPr>
            <p:cNvGrpSpPr/>
            <p:nvPr/>
          </p:nvGrpSpPr>
          <p:grpSpPr>
            <a:xfrm>
              <a:off x="9563344" y="6416971"/>
              <a:ext cx="2538834" cy="500137"/>
              <a:chOff x="161925" y="6755586"/>
              <a:chExt cx="2881171" cy="637136"/>
            </a:xfrm>
          </p:grpSpPr>
          <p:sp>
            <p:nvSpPr>
              <p:cNvPr id="40" name="Rectangle 39">
                <a:extLst>
                  <a:ext uri="{FF2B5EF4-FFF2-40B4-BE49-F238E27FC236}">
                    <a16:creationId xmlns:a16="http://schemas.microsoft.com/office/drawing/2014/main" id="{727C6852-4B17-D1E9-9F4D-8E28D40F36CD}"/>
                  </a:ext>
                </a:extLst>
              </p:cNvPr>
              <p:cNvSpPr/>
              <p:nvPr/>
            </p:nvSpPr>
            <p:spPr>
              <a:xfrm>
                <a:off x="161925" y="6927803"/>
                <a:ext cx="409576" cy="75042"/>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Rectangle 42">
                <a:extLst>
                  <a:ext uri="{FF2B5EF4-FFF2-40B4-BE49-F238E27FC236}">
                    <a16:creationId xmlns:a16="http://schemas.microsoft.com/office/drawing/2014/main" id="{F6587EE8-D326-930E-E652-73CD8A362DFB}"/>
                  </a:ext>
                </a:extLst>
              </p:cNvPr>
              <p:cNvSpPr/>
              <p:nvPr/>
            </p:nvSpPr>
            <p:spPr>
              <a:xfrm>
                <a:off x="174936" y="7180681"/>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5" name="TextBox 44">
                <a:extLst>
                  <a:ext uri="{FF2B5EF4-FFF2-40B4-BE49-F238E27FC236}">
                    <a16:creationId xmlns:a16="http://schemas.microsoft.com/office/drawing/2014/main" id="{8FB8359A-B349-C1B4-5F67-6038B531A81C}"/>
                  </a:ext>
                </a:extLst>
              </p:cNvPr>
              <p:cNvSpPr txBox="1"/>
              <p:nvPr/>
            </p:nvSpPr>
            <p:spPr>
              <a:xfrm>
                <a:off x="621440" y="6755586"/>
                <a:ext cx="2421656" cy="63713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Conditional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Usual c</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linical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spTree>
    <p:extLst>
      <p:ext uri="{BB962C8B-B14F-4D97-AF65-F5344CB8AC3E}">
        <p14:creationId xmlns:p14="http://schemas.microsoft.com/office/powerpoint/2010/main" val="22961953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B1C82D8D-CE4F-3A3B-AD24-F95F6A2065FE}"/>
              </a:ext>
            </a:extLst>
          </p:cNvPr>
          <p:cNvSpPr/>
          <p:nvPr/>
        </p:nvSpPr>
        <p:spPr>
          <a:xfrm>
            <a:off x="186975" y="0"/>
            <a:ext cx="11818050" cy="462382"/>
          </a:xfrm>
          <a:prstGeom prst="rect">
            <a:avLst/>
          </a:prstGeom>
          <a:solidFill>
            <a:schemeClr val="accent1"/>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RA-ILD monitoring</a:t>
            </a:r>
          </a:p>
        </p:txBody>
      </p:sp>
      <p:grpSp>
        <p:nvGrpSpPr>
          <p:cNvPr id="9" name="Group 8">
            <a:extLst>
              <a:ext uri="{FF2B5EF4-FFF2-40B4-BE49-F238E27FC236}">
                <a16:creationId xmlns:a16="http://schemas.microsoft.com/office/drawing/2014/main" id="{565D6B6C-2907-0332-B1F7-C936590C5D5C}"/>
              </a:ext>
            </a:extLst>
          </p:cNvPr>
          <p:cNvGrpSpPr/>
          <p:nvPr/>
        </p:nvGrpSpPr>
        <p:grpSpPr>
          <a:xfrm>
            <a:off x="9363835" y="8156645"/>
            <a:ext cx="2522842" cy="500137"/>
            <a:chOff x="161925" y="6815853"/>
            <a:chExt cx="2522842" cy="500137"/>
          </a:xfrm>
        </p:grpSpPr>
        <p:sp>
          <p:nvSpPr>
            <p:cNvPr id="5" name="Rectangle 4">
              <a:extLst>
                <a:ext uri="{FF2B5EF4-FFF2-40B4-BE49-F238E27FC236}">
                  <a16:creationId xmlns:a16="http://schemas.microsoft.com/office/drawing/2014/main" id="{32C6F959-045B-1E2D-50D2-EA3F0F425E51}"/>
                </a:ext>
              </a:extLst>
            </p:cNvPr>
            <p:cNvSpPr/>
            <p:nvPr/>
          </p:nvSpPr>
          <p:spPr>
            <a:xfrm>
              <a:off x="161925" y="6927803"/>
              <a:ext cx="409576" cy="75042"/>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200D3371-B67D-045A-96BA-7A8D986C746B}"/>
                </a:ext>
              </a:extLst>
            </p:cNvPr>
            <p:cNvSpPr/>
            <p:nvPr/>
          </p:nvSpPr>
          <p:spPr>
            <a:xfrm>
              <a:off x="174936" y="7180681"/>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E03FA43A-FD6C-A8B8-E945-515DD104FB2C}"/>
                </a:ext>
              </a:extLst>
            </p:cNvPr>
            <p:cNvSpPr txBox="1"/>
            <p:nvPr/>
          </p:nvSpPr>
          <p:spPr>
            <a:xfrm>
              <a:off x="584512" y="6815853"/>
              <a:ext cx="2100255" cy="50013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Condtional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Clinical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8" name="Rectangle 17">
            <a:extLst>
              <a:ext uri="{FF2B5EF4-FFF2-40B4-BE49-F238E27FC236}">
                <a16:creationId xmlns:a16="http://schemas.microsoft.com/office/drawing/2014/main" id="{B4C948FD-C899-F140-0CE6-0976D16EC7E5}"/>
              </a:ext>
            </a:extLst>
          </p:cNvPr>
          <p:cNvSpPr/>
          <p:nvPr/>
        </p:nvSpPr>
        <p:spPr>
          <a:xfrm>
            <a:off x="614280" y="5826810"/>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Patient-reported outcome measures</a:t>
            </a:r>
          </a:p>
        </p:txBody>
      </p:sp>
      <p:sp>
        <p:nvSpPr>
          <p:cNvPr id="15" name="Rectangle 14">
            <a:extLst>
              <a:ext uri="{FF2B5EF4-FFF2-40B4-BE49-F238E27FC236}">
                <a16:creationId xmlns:a16="http://schemas.microsoft.com/office/drawing/2014/main" id="{E245E3EE-B106-0718-B8C2-46C6363F3FBF}"/>
              </a:ext>
            </a:extLst>
          </p:cNvPr>
          <p:cNvSpPr/>
          <p:nvPr/>
        </p:nvSpPr>
        <p:spPr>
          <a:xfrm>
            <a:off x="614282" y="3398894"/>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Lung function test (FVC and DLCO)</a:t>
            </a:r>
          </a:p>
        </p:txBody>
      </p:sp>
      <p:sp>
        <p:nvSpPr>
          <p:cNvPr id="16" name="Rectangle 15">
            <a:extLst>
              <a:ext uri="{FF2B5EF4-FFF2-40B4-BE49-F238E27FC236}">
                <a16:creationId xmlns:a16="http://schemas.microsoft.com/office/drawing/2014/main" id="{95570D26-5D54-62C3-9E5C-797C903572B3}"/>
              </a:ext>
            </a:extLst>
          </p:cNvPr>
          <p:cNvSpPr/>
          <p:nvPr/>
        </p:nvSpPr>
        <p:spPr>
          <a:xfrm>
            <a:off x="614282" y="4220689"/>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HRCT (pattern and extent)</a:t>
            </a:r>
          </a:p>
        </p:txBody>
      </p:sp>
      <p:sp>
        <p:nvSpPr>
          <p:cNvPr id="17" name="Rectangle 16">
            <a:extLst>
              <a:ext uri="{FF2B5EF4-FFF2-40B4-BE49-F238E27FC236}">
                <a16:creationId xmlns:a16="http://schemas.microsoft.com/office/drawing/2014/main" id="{EDE6CFC3-B661-638B-510D-70AE935443D8}"/>
              </a:ext>
            </a:extLst>
          </p:cNvPr>
          <p:cNvSpPr/>
          <p:nvPr/>
        </p:nvSpPr>
        <p:spPr>
          <a:xfrm>
            <a:off x="614281" y="5042484"/>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6 MWD and O₂ desaturation</a:t>
            </a:r>
          </a:p>
        </p:txBody>
      </p:sp>
      <p:sp>
        <p:nvSpPr>
          <p:cNvPr id="22" name="Rectangle : coins arrondis 32">
            <a:extLst>
              <a:ext uri="{FF2B5EF4-FFF2-40B4-BE49-F238E27FC236}">
                <a16:creationId xmlns:a16="http://schemas.microsoft.com/office/drawing/2014/main" id="{B7EB9AB4-4FD2-BC3C-5311-5BB343A26388}"/>
              </a:ext>
            </a:extLst>
          </p:cNvPr>
          <p:cNvSpPr/>
          <p:nvPr/>
        </p:nvSpPr>
        <p:spPr>
          <a:xfrm>
            <a:off x="2671892" y="2559772"/>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 1-2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Rectangle : coins arrondis 35">
            <a:extLst>
              <a:ext uri="{FF2B5EF4-FFF2-40B4-BE49-F238E27FC236}">
                <a16:creationId xmlns:a16="http://schemas.microsoft.com/office/drawing/2014/main" id="{80916129-2D47-5D82-AE98-E417CC9C1A7C}"/>
              </a:ext>
            </a:extLst>
          </p:cNvPr>
          <p:cNvSpPr/>
          <p:nvPr/>
        </p:nvSpPr>
        <p:spPr>
          <a:xfrm>
            <a:off x="4396519" y="2579485"/>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 2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Rectangle : coins arrondis 35">
            <a:extLst>
              <a:ext uri="{FF2B5EF4-FFF2-40B4-BE49-F238E27FC236}">
                <a16:creationId xmlns:a16="http://schemas.microsoft.com/office/drawing/2014/main" id="{5DE9346A-3A84-7B46-965C-D16D9C0C8BDC}"/>
              </a:ext>
            </a:extLst>
          </p:cNvPr>
          <p:cNvSpPr/>
          <p:nvPr/>
        </p:nvSpPr>
        <p:spPr>
          <a:xfrm>
            <a:off x="10120218" y="1742416"/>
            <a:ext cx="1558548" cy="603592"/>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Indication of progression</a:t>
            </a:r>
          </a:p>
        </p:txBody>
      </p:sp>
      <p:sp>
        <p:nvSpPr>
          <p:cNvPr id="41" name="Rectangle 40">
            <a:extLst>
              <a:ext uri="{FF2B5EF4-FFF2-40B4-BE49-F238E27FC236}">
                <a16:creationId xmlns:a16="http://schemas.microsoft.com/office/drawing/2014/main" id="{488ACC7F-CE72-EB17-6592-A208AA5CDF4E}"/>
              </a:ext>
            </a:extLst>
          </p:cNvPr>
          <p:cNvSpPr/>
          <p:nvPr/>
        </p:nvSpPr>
        <p:spPr>
          <a:xfrm>
            <a:off x="10120219" y="3405117"/>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Conduct</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7" name="Rectangle : coins arrondis 35">
            <a:extLst>
              <a:ext uri="{FF2B5EF4-FFF2-40B4-BE49-F238E27FC236}">
                <a16:creationId xmlns:a16="http://schemas.microsoft.com/office/drawing/2014/main" id="{41D3B4B3-AAE0-0176-59C4-782EEE675A04}"/>
              </a:ext>
            </a:extLst>
          </p:cNvPr>
          <p:cNvSpPr/>
          <p:nvPr/>
        </p:nvSpPr>
        <p:spPr>
          <a:xfrm>
            <a:off x="6301008" y="1784016"/>
            <a:ext cx="3312735" cy="561993"/>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Low risk</a:t>
            </a:r>
            <a:endParaRPr kumimoji="0" lang="en-US" sz="1400" b="0" i="0" u="none" strike="noStrike" kern="1200" cap="none" spc="0" normalizeH="0" baseline="30000" noProof="0" dirty="0">
              <a:ln>
                <a:noFill/>
              </a:ln>
              <a:solidFill>
                <a:prstClr val="black"/>
              </a:solidFill>
              <a:effectLst/>
              <a:highlight>
                <a:srgbClr val="FFFF00"/>
              </a:highlight>
              <a:uLnTx/>
              <a:uFillTx/>
              <a:latin typeface="Aptos" panose="02110004020202020204"/>
              <a:ea typeface="+mn-ea"/>
              <a:cs typeface="+mn-cs"/>
            </a:endParaRPr>
          </a:p>
        </p:txBody>
      </p:sp>
      <p:sp>
        <p:nvSpPr>
          <p:cNvPr id="10" name="Rectangle 9">
            <a:extLst>
              <a:ext uri="{FF2B5EF4-FFF2-40B4-BE49-F238E27FC236}">
                <a16:creationId xmlns:a16="http://schemas.microsoft.com/office/drawing/2014/main" id="{465B13A1-F9C3-CAE2-F931-FABF18EACD72}"/>
              </a:ext>
            </a:extLst>
          </p:cNvPr>
          <p:cNvSpPr/>
          <p:nvPr/>
        </p:nvSpPr>
        <p:spPr>
          <a:xfrm>
            <a:off x="2671893" y="3375266"/>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3-6 months</a:t>
            </a:r>
          </a:p>
        </p:txBody>
      </p:sp>
      <p:sp>
        <p:nvSpPr>
          <p:cNvPr id="13" name="Rectangle 12">
            <a:extLst>
              <a:ext uri="{FF2B5EF4-FFF2-40B4-BE49-F238E27FC236}">
                <a16:creationId xmlns:a16="http://schemas.microsoft.com/office/drawing/2014/main" id="{8ADD94C3-5BB9-8E0A-0488-DDAF00F3D95E}"/>
              </a:ext>
            </a:extLst>
          </p:cNvPr>
          <p:cNvSpPr/>
          <p:nvPr/>
        </p:nvSpPr>
        <p:spPr>
          <a:xfrm>
            <a:off x="2686674" y="4220688"/>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1" name="Rectangle 20">
            <a:extLst>
              <a:ext uri="{FF2B5EF4-FFF2-40B4-BE49-F238E27FC236}">
                <a16:creationId xmlns:a16="http://schemas.microsoft.com/office/drawing/2014/main" id="{71C8DD56-5A1B-DFD8-BD12-92AA9A0BFD68}"/>
              </a:ext>
            </a:extLst>
          </p:cNvPr>
          <p:cNvSpPr/>
          <p:nvPr/>
        </p:nvSpPr>
        <p:spPr>
          <a:xfrm>
            <a:off x="2671891" y="5057030"/>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8" name="Rectangle 27">
            <a:extLst>
              <a:ext uri="{FF2B5EF4-FFF2-40B4-BE49-F238E27FC236}">
                <a16:creationId xmlns:a16="http://schemas.microsoft.com/office/drawing/2014/main" id="{B9F4E7BB-B834-81FE-868D-BE7C069B4596}"/>
              </a:ext>
            </a:extLst>
          </p:cNvPr>
          <p:cNvSpPr/>
          <p:nvPr/>
        </p:nvSpPr>
        <p:spPr>
          <a:xfrm>
            <a:off x="6315788" y="5058596"/>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1" name="Rectangle 30">
            <a:extLst>
              <a:ext uri="{FF2B5EF4-FFF2-40B4-BE49-F238E27FC236}">
                <a16:creationId xmlns:a16="http://schemas.microsoft.com/office/drawing/2014/main" id="{228CE656-3836-5116-BDA4-7D02F3FDFCA1}"/>
              </a:ext>
            </a:extLst>
          </p:cNvPr>
          <p:cNvSpPr/>
          <p:nvPr/>
        </p:nvSpPr>
        <p:spPr>
          <a:xfrm>
            <a:off x="4435747" y="3388396"/>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6-12 months</a:t>
            </a:r>
          </a:p>
        </p:txBody>
      </p:sp>
      <p:sp>
        <p:nvSpPr>
          <p:cNvPr id="32" name="Rectangle 31">
            <a:extLst>
              <a:ext uri="{FF2B5EF4-FFF2-40B4-BE49-F238E27FC236}">
                <a16:creationId xmlns:a16="http://schemas.microsoft.com/office/drawing/2014/main" id="{4DE4E7B3-B451-2FEC-4180-49BD86CE83AF}"/>
              </a:ext>
            </a:extLst>
          </p:cNvPr>
          <p:cNvSpPr/>
          <p:nvPr/>
        </p:nvSpPr>
        <p:spPr>
          <a:xfrm>
            <a:off x="10120219" y="4220688"/>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Conduct</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3" name="Rectangle 32">
            <a:extLst>
              <a:ext uri="{FF2B5EF4-FFF2-40B4-BE49-F238E27FC236}">
                <a16:creationId xmlns:a16="http://schemas.microsoft.com/office/drawing/2014/main" id="{270A56F6-46DB-44ED-212D-CBF569F70CE0}"/>
              </a:ext>
            </a:extLst>
          </p:cNvPr>
          <p:cNvSpPr/>
          <p:nvPr/>
        </p:nvSpPr>
        <p:spPr>
          <a:xfrm>
            <a:off x="10120219" y="5042484"/>
            <a:ext cx="1558547" cy="472293"/>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Conduct</a:t>
            </a:r>
          </a:p>
        </p:txBody>
      </p:sp>
      <p:sp>
        <p:nvSpPr>
          <p:cNvPr id="35" name="Rectangle 34">
            <a:extLst>
              <a:ext uri="{FF2B5EF4-FFF2-40B4-BE49-F238E27FC236}">
                <a16:creationId xmlns:a16="http://schemas.microsoft.com/office/drawing/2014/main" id="{EE5E3162-B633-C41A-0F20-887E83C6504E}"/>
              </a:ext>
            </a:extLst>
          </p:cNvPr>
          <p:cNvSpPr/>
          <p:nvPr/>
        </p:nvSpPr>
        <p:spPr>
          <a:xfrm>
            <a:off x="10120219" y="5858713"/>
            <a:ext cx="1558547" cy="472293"/>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Conduct</a:t>
            </a:r>
          </a:p>
        </p:txBody>
      </p:sp>
      <p:sp>
        <p:nvSpPr>
          <p:cNvPr id="36" name="Rectangle 35">
            <a:extLst>
              <a:ext uri="{FF2B5EF4-FFF2-40B4-BE49-F238E27FC236}">
                <a16:creationId xmlns:a16="http://schemas.microsoft.com/office/drawing/2014/main" id="{49D1B3D9-447B-92E8-4DCD-7D7D1712E365}"/>
              </a:ext>
            </a:extLst>
          </p:cNvPr>
          <p:cNvSpPr/>
          <p:nvPr/>
        </p:nvSpPr>
        <p:spPr>
          <a:xfrm>
            <a:off x="2671892" y="5858712"/>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8" name="Rectangle 37">
            <a:extLst>
              <a:ext uri="{FF2B5EF4-FFF2-40B4-BE49-F238E27FC236}">
                <a16:creationId xmlns:a16="http://schemas.microsoft.com/office/drawing/2014/main" id="{76089B91-4A11-1151-7CEF-E0A2BDB03ED9}"/>
              </a:ext>
            </a:extLst>
          </p:cNvPr>
          <p:cNvSpPr/>
          <p:nvPr/>
        </p:nvSpPr>
        <p:spPr>
          <a:xfrm>
            <a:off x="6330571" y="5823068"/>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 name="Rectangle : coins arrondis 35">
            <a:extLst>
              <a:ext uri="{FF2B5EF4-FFF2-40B4-BE49-F238E27FC236}">
                <a16:creationId xmlns:a16="http://schemas.microsoft.com/office/drawing/2014/main" id="{57F3FA5E-F446-4433-30E0-56D6589C3153}"/>
              </a:ext>
            </a:extLst>
          </p:cNvPr>
          <p:cNvSpPr/>
          <p:nvPr/>
        </p:nvSpPr>
        <p:spPr>
          <a:xfrm>
            <a:off x="2671893" y="1784015"/>
            <a:ext cx="3312738" cy="561993"/>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High risk</a:t>
            </a:r>
          </a:p>
        </p:txBody>
      </p:sp>
      <p:sp>
        <p:nvSpPr>
          <p:cNvPr id="6" name="Rectangle : coins arrondis 32">
            <a:extLst>
              <a:ext uri="{FF2B5EF4-FFF2-40B4-BE49-F238E27FC236}">
                <a16:creationId xmlns:a16="http://schemas.microsoft.com/office/drawing/2014/main" id="{C85DD135-491D-CB73-F6B0-377D8944DB85}"/>
              </a:ext>
            </a:extLst>
          </p:cNvPr>
          <p:cNvSpPr/>
          <p:nvPr/>
        </p:nvSpPr>
        <p:spPr>
          <a:xfrm>
            <a:off x="6301006" y="2538145"/>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 1-2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 coins arrondis 35">
            <a:extLst>
              <a:ext uri="{FF2B5EF4-FFF2-40B4-BE49-F238E27FC236}">
                <a16:creationId xmlns:a16="http://schemas.microsoft.com/office/drawing/2014/main" id="{B4364380-A02A-D2C0-EB4F-4C4ABE565C25}"/>
              </a:ext>
            </a:extLst>
          </p:cNvPr>
          <p:cNvSpPr/>
          <p:nvPr/>
        </p:nvSpPr>
        <p:spPr>
          <a:xfrm>
            <a:off x="8025633" y="2557858"/>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 2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CD560972-CF1A-C38C-00FE-2A3589E106D2}"/>
              </a:ext>
            </a:extLst>
          </p:cNvPr>
          <p:cNvSpPr/>
          <p:nvPr/>
        </p:nvSpPr>
        <p:spPr>
          <a:xfrm>
            <a:off x="6330571" y="3411492"/>
            <a:ext cx="1558547" cy="472293"/>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6-12 months</a:t>
            </a:r>
          </a:p>
        </p:txBody>
      </p:sp>
      <p:sp>
        <p:nvSpPr>
          <p:cNvPr id="14" name="Rectangle 13">
            <a:extLst>
              <a:ext uri="{FF2B5EF4-FFF2-40B4-BE49-F238E27FC236}">
                <a16:creationId xmlns:a16="http://schemas.microsoft.com/office/drawing/2014/main" id="{4DE7722A-678D-4EA6-6BD8-9C2CCF24F174}"/>
              </a:ext>
            </a:extLst>
          </p:cNvPr>
          <p:cNvSpPr/>
          <p:nvPr/>
        </p:nvSpPr>
        <p:spPr>
          <a:xfrm>
            <a:off x="8040417" y="3428252"/>
            <a:ext cx="1558547" cy="472293"/>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12 months</a:t>
            </a:r>
          </a:p>
        </p:txBody>
      </p:sp>
      <p:sp>
        <p:nvSpPr>
          <p:cNvPr id="19" name="Rectangle 18">
            <a:extLst>
              <a:ext uri="{FF2B5EF4-FFF2-40B4-BE49-F238E27FC236}">
                <a16:creationId xmlns:a16="http://schemas.microsoft.com/office/drawing/2014/main" id="{B9761308-10BB-57BB-0481-EA9E4CD13E8C}"/>
              </a:ext>
            </a:extLst>
          </p:cNvPr>
          <p:cNvSpPr/>
          <p:nvPr/>
        </p:nvSpPr>
        <p:spPr>
          <a:xfrm>
            <a:off x="6315788" y="4165462"/>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After</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years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0" name="Rectangle 19">
            <a:extLst>
              <a:ext uri="{FF2B5EF4-FFF2-40B4-BE49-F238E27FC236}">
                <a16:creationId xmlns:a16="http://schemas.microsoft.com/office/drawing/2014/main" id="{233B2EE6-C458-4AA2-252D-7966FB81D67B}"/>
              </a:ext>
            </a:extLst>
          </p:cNvPr>
          <p:cNvSpPr/>
          <p:nvPr/>
        </p:nvSpPr>
        <p:spPr>
          <a:xfrm>
            <a:off x="4411301" y="4208324"/>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3" name="Rectangle 22">
            <a:extLst>
              <a:ext uri="{FF2B5EF4-FFF2-40B4-BE49-F238E27FC236}">
                <a16:creationId xmlns:a16="http://schemas.microsoft.com/office/drawing/2014/main" id="{6E870EA7-6AA8-69A4-0AB4-C404838DC96A}"/>
              </a:ext>
            </a:extLst>
          </p:cNvPr>
          <p:cNvSpPr/>
          <p:nvPr/>
        </p:nvSpPr>
        <p:spPr>
          <a:xfrm>
            <a:off x="4435746" y="5058481"/>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4" name="Rectangle 23">
            <a:extLst>
              <a:ext uri="{FF2B5EF4-FFF2-40B4-BE49-F238E27FC236}">
                <a16:creationId xmlns:a16="http://schemas.microsoft.com/office/drawing/2014/main" id="{66124875-1CD9-6702-1670-016BE41067E1}"/>
              </a:ext>
            </a:extLst>
          </p:cNvPr>
          <p:cNvSpPr/>
          <p:nvPr/>
        </p:nvSpPr>
        <p:spPr>
          <a:xfrm>
            <a:off x="4435747" y="5860163"/>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5" name="Rectangle 24">
            <a:extLst>
              <a:ext uri="{FF2B5EF4-FFF2-40B4-BE49-F238E27FC236}">
                <a16:creationId xmlns:a16="http://schemas.microsoft.com/office/drawing/2014/main" id="{7AB0C13C-B911-9DD1-1849-58C5904C8185}"/>
              </a:ext>
            </a:extLst>
          </p:cNvPr>
          <p:cNvSpPr/>
          <p:nvPr/>
        </p:nvSpPr>
        <p:spPr>
          <a:xfrm>
            <a:off x="8040417" y="5058596"/>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6" name="Rectangle 25">
            <a:extLst>
              <a:ext uri="{FF2B5EF4-FFF2-40B4-BE49-F238E27FC236}">
                <a16:creationId xmlns:a16="http://schemas.microsoft.com/office/drawing/2014/main" id="{83376720-B972-72FB-0480-75EBF480BD82}"/>
              </a:ext>
            </a:extLst>
          </p:cNvPr>
          <p:cNvSpPr/>
          <p:nvPr/>
        </p:nvSpPr>
        <p:spPr>
          <a:xfrm>
            <a:off x="8040417" y="5823068"/>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7" name="Rectangle 26">
            <a:extLst>
              <a:ext uri="{FF2B5EF4-FFF2-40B4-BE49-F238E27FC236}">
                <a16:creationId xmlns:a16="http://schemas.microsoft.com/office/drawing/2014/main" id="{727B6623-330E-D3B6-2D31-BDA85BDC19F7}"/>
              </a:ext>
            </a:extLst>
          </p:cNvPr>
          <p:cNvSpPr/>
          <p:nvPr/>
        </p:nvSpPr>
        <p:spPr>
          <a:xfrm>
            <a:off x="8040417" y="4167743"/>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Clinical indication</a:t>
            </a:r>
          </a:p>
        </p:txBody>
      </p:sp>
      <p:sp>
        <p:nvSpPr>
          <p:cNvPr id="3" name="Rectangle : coins arrondis 53">
            <a:extLst>
              <a:ext uri="{FF2B5EF4-FFF2-40B4-BE49-F238E27FC236}">
                <a16:creationId xmlns:a16="http://schemas.microsoft.com/office/drawing/2014/main" id="{FEEB72F5-9828-55E9-7163-59B57388009B}"/>
              </a:ext>
            </a:extLst>
          </p:cNvPr>
          <p:cNvSpPr/>
          <p:nvPr/>
        </p:nvSpPr>
        <p:spPr>
          <a:xfrm flipH="1">
            <a:off x="2714457" y="719562"/>
            <a:ext cx="6899286" cy="695111"/>
          </a:xfrm>
          <a:prstGeom prst="roundRect">
            <a:avLst/>
          </a:prstGeom>
          <a:solidFill>
            <a:schemeClr val="bg1"/>
          </a:solidFill>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Assess prognosis, risk of progression and disease severity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at every visit </a:t>
            </a:r>
          </a:p>
        </p:txBody>
      </p:sp>
      <p:cxnSp>
        <p:nvCxnSpPr>
          <p:cNvPr id="39" name="Straight Connector 38">
            <a:extLst>
              <a:ext uri="{FF2B5EF4-FFF2-40B4-BE49-F238E27FC236}">
                <a16:creationId xmlns:a16="http://schemas.microsoft.com/office/drawing/2014/main" id="{F4CDF272-9BD7-EEA9-1253-F41167744E2F}"/>
              </a:ext>
            </a:extLst>
          </p:cNvPr>
          <p:cNvCxnSpPr>
            <a:stCxn id="3" idx="2"/>
            <a:endCxn id="2" idx="0"/>
          </p:cNvCxnSpPr>
          <p:nvPr/>
        </p:nvCxnSpPr>
        <p:spPr>
          <a:xfrm flipH="1">
            <a:off x="4328262" y="1414673"/>
            <a:ext cx="1835838" cy="369342"/>
          </a:xfrm>
          <a:prstGeom prst="line">
            <a:avLst/>
          </a:prstGeom>
        </p:spPr>
        <p:style>
          <a:lnRef idx="2">
            <a:schemeClr val="dk1"/>
          </a:lnRef>
          <a:fillRef idx="0">
            <a:schemeClr val="dk1"/>
          </a:fillRef>
          <a:effectRef idx="1">
            <a:schemeClr val="dk1"/>
          </a:effectRef>
          <a:fontRef idx="minor">
            <a:schemeClr val="tx1"/>
          </a:fontRef>
        </p:style>
      </p:cxnSp>
      <p:cxnSp>
        <p:nvCxnSpPr>
          <p:cNvPr id="42" name="Straight Connector 41">
            <a:extLst>
              <a:ext uri="{FF2B5EF4-FFF2-40B4-BE49-F238E27FC236}">
                <a16:creationId xmlns:a16="http://schemas.microsoft.com/office/drawing/2014/main" id="{B9A6C9BD-63ED-2EA2-E068-16D15743E1FE}"/>
              </a:ext>
            </a:extLst>
          </p:cNvPr>
          <p:cNvCxnSpPr>
            <a:stCxn id="3" idx="2"/>
            <a:endCxn id="37" idx="0"/>
          </p:cNvCxnSpPr>
          <p:nvPr/>
        </p:nvCxnSpPr>
        <p:spPr>
          <a:xfrm>
            <a:off x="6164100" y="1414673"/>
            <a:ext cx="1793276" cy="369343"/>
          </a:xfrm>
          <a:prstGeom prst="line">
            <a:avLst/>
          </a:prstGeom>
        </p:spPr>
        <p:style>
          <a:lnRef idx="2">
            <a:schemeClr val="dk1"/>
          </a:lnRef>
          <a:fillRef idx="0">
            <a:schemeClr val="dk1"/>
          </a:fillRef>
          <a:effectRef idx="1">
            <a:schemeClr val="dk1"/>
          </a:effectRef>
          <a:fontRef idx="minor">
            <a:schemeClr val="tx1"/>
          </a:fontRef>
        </p:style>
      </p:cxnSp>
      <p:sp>
        <p:nvSpPr>
          <p:cNvPr id="44" name="Rectangle : coins arrondis 32">
            <a:extLst>
              <a:ext uri="{FF2B5EF4-FFF2-40B4-BE49-F238E27FC236}">
                <a16:creationId xmlns:a16="http://schemas.microsoft.com/office/drawing/2014/main" id="{C7C72F50-D60D-DF55-288E-AFFCDAD8C0FE}"/>
              </a:ext>
            </a:extLst>
          </p:cNvPr>
          <p:cNvSpPr/>
          <p:nvPr/>
        </p:nvSpPr>
        <p:spPr>
          <a:xfrm>
            <a:off x="584715" y="2565986"/>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Disease</a:t>
            </a: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duration</a:t>
            </a:r>
          </a:p>
        </p:txBody>
      </p:sp>
      <p:grpSp>
        <p:nvGrpSpPr>
          <p:cNvPr id="4" name="Group 3">
            <a:extLst>
              <a:ext uri="{FF2B5EF4-FFF2-40B4-BE49-F238E27FC236}">
                <a16:creationId xmlns:a16="http://schemas.microsoft.com/office/drawing/2014/main" id="{C293D836-0B55-9BEB-EACA-98B0F82271B5}"/>
              </a:ext>
            </a:extLst>
          </p:cNvPr>
          <p:cNvGrpSpPr/>
          <p:nvPr/>
        </p:nvGrpSpPr>
        <p:grpSpPr>
          <a:xfrm>
            <a:off x="9563344" y="6416971"/>
            <a:ext cx="2538834" cy="500137"/>
            <a:chOff x="161925" y="6755586"/>
            <a:chExt cx="2881171" cy="637136"/>
          </a:xfrm>
        </p:grpSpPr>
        <p:sp>
          <p:nvSpPr>
            <p:cNvPr id="34" name="Rectangle 33">
              <a:extLst>
                <a:ext uri="{FF2B5EF4-FFF2-40B4-BE49-F238E27FC236}">
                  <a16:creationId xmlns:a16="http://schemas.microsoft.com/office/drawing/2014/main" id="{3DA2910F-926D-7A67-8B09-7B5C316A51AA}"/>
                </a:ext>
              </a:extLst>
            </p:cNvPr>
            <p:cNvSpPr/>
            <p:nvPr/>
          </p:nvSpPr>
          <p:spPr>
            <a:xfrm>
              <a:off x="161925" y="6927803"/>
              <a:ext cx="409576" cy="75042"/>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Rectangle 39">
              <a:extLst>
                <a:ext uri="{FF2B5EF4-FFF2-40B4-BE49-F238E27FC236}">
                  <a16:creationId xmlns:a16="http://schemas.microsoft.com/office/drawing/2014/main" id="{33BFEDA6-F946-34BF-D220-970C93FF2A62}"/>
                </a:ext>
              </a:extLst>
            </p:cNvPr>
            <p:cNvSpPr/>
            <p:nvPr/>
          </p:nvSpPr>
          <p:spPr>
            <a:xfrm>
              <a:off x="174936" y="7180681"/>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TextBox 42">
              <a:extLst>
                <a:ext uri="{FF2B5EF4-FFF2-40B4-BE49-F238E27FC236}">
                  <a16:creationId xmlns:a16="http://schemas.microsoft.com/office/drawing/2014/main" id="{9719B5B1-19FE-C6EA-A8E2-5E3937B8CC09}"/>
                </a:ext>
              </a:extLst>
            </p:cNvPr>
            <p:cNvSpPr txBox="1"/>
            <p:nvPr/>
          </p:nvSpPr>
          <p:spPr>
            <a:xfrm>
              <a:off x="621440" y="6755586"/>
              <a:ext cx="2421656" cy="63713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Conditional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Usual c</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linical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45" name="Rectangle : coins arrondis 35">
            <a:extLst>
              <a:ext uri="{FF2B5EF4-FFF2-40B4-BE49-F238E27FC236}">
                <a16:creationId xmlns:a16="http://schemas.microsoft.com/office/drawing/2014/main" id="{8E4BEB7D-9B87-69BA-358B-24270AF0EBFA}"/>
              </a:ext>
            </a:extLst>
          </p:cNvPr>
          <p:cNvSpPr/>
          <p:nvPr/>
        </p:nvSpPr>
        <p:spPr>
          <a:xfrm>
            <a:off x="10120218" y="2538144"/>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Anytime</a:t>
            </a: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4942725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B1C82D8D-CE4F-3A3B-AD24-F95F6A2065FE}"/>
              </a:ext>
            </a:extLst>
          </p:cNvPr>
          <p:cNvSpPr/>
          <p:nvPr/>
        </p:nvSpPr>
        <p:spPr>
          <a:xfrm>
            <a:off x="186975" y="0"/>
            <a:ext cx="11818050" cy="462382"/>
          </a:xfrm>
          <a:prstGeom prst="rect">
            <a:avLst/>
          </a:prstGeom>
          <a:solidFill>
            <a:schemeClr val="accent1"/>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IIM-ILD monitoring</a:t>
            </a:r>
          </a:p>
        </p:txBody>
      </p:sp>
      <p:grpSp>
        <p:nvGrpSpPr>
          <p:cNvPr id="9" name="Group 8">
            <a:extLst>
              <a:ext uri="{FF2B5EF4-FFF2-40B4-BE49-F238E27FC236}">
                <a16:creationId xmlns:a16="http://schemas.microsoft.com/office/drawing/2014/main" id="{565D6B6C-2907-0332-B1F7-C936590C5D5C}"/>
              </a:ext>
            </a:extLst>
          </p:cNvPr>
          <p:cNvGrpSpPr/>
          <p:nvPr/>
        </p:nvGrpSpPr>
        <p:grpSpPr>
          <a:xfrm>
            <a:off x="9374110" y="8332738"/>
            <a:ext cx="2522842" cy="500137"/>
            <a:chOff x="161925" y="6815853"/>
            <a:chExt cx="2522842" cy="500137"/>
          </a:xfrm>
        </p:grpSpPr>
        <p:sp>
          <p:nvSpPr>
            <p:cNvPr id="5" name="Rectangle 4">
              <a:extLst>
                <a:ext uri="{FF2B5EF4-FFF2-40B4-BE49-F238E27FC236}">
                  <a16:creationId xmlns:a16="http://schemas.microsoft.com/office/drawing/2014/main" id="{32C6F959-045B-1E2D-50D2-EA3F0F425E51}"/>
                </a:ext>
              </a:extLst>
            </p:cNvPr>
            <p:cNvSpPr/>
            <p:nvPr/>
          </p:nvSpPr>
          <p:spPr>
            <a:xfrm>
              <a:off x="161925" y="6927803"/>
              <a:ext cx="409576" cy="75042"/>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200D3371-B67D-045A-96BA-7A8D986C746B}"/>
                </a:ext>
              </a:extLst>
            </p:cNvPr>
            <p:cNvSpPr/>
            <p:nvPr/>
          </p:nvSpPr>
          <p:spPr>
            <a:xfrm>
              <a:off x="174936" y="7180681"/>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E03FA43A-FD6C-A8B8-E945-515DD104FB2C}"/>
                </a:ext>
              </a:extLst>
            </p:cNvPr>
            <p:cNvSpPr txBox="1"/>
            <p:nvPr/>
          </p:nvSpPr>
          <p:spPr>
            <a:xfrm>
              <a:off x="584512" y="6815853"/>
              <a:ext cx="2100255" cy="50013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Condtional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Clinical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8" name="Rectangle 17">
            <a:extLst>
              <a:ext uri="{FF2B5EF4-FFF2-40B4-BE49-F238E27FC236}">
                <a16:creationId xmlns:a16="http://schemas.microsoft.com/office/drawing/2014/main" id="{B4C948FD-C899-F140-0CE6-0976D16EC7E5}"/>
              </a:ext>
            </a:extLst>
          </p:cNvPr>
          <p:cNvSpPr/>
          <p:nvPr/>
        </p:nvSpPr>
        <p:spPr>
          <a:xfrm>
            <a:off x="624554" y="5780443"/>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Patient-reported outcome measures</a:t>
            </a:r>
          </a:p>
        </p:txBody>
      </p:sp>
      <p:sp>
        <p:nvSpPr>
          <p:cNvPr id="15" name="Rectangle 14">
            <a:extLst>
              <a:ext uri="{FF2B5EF4-FFF2-40B4-BE49-F238E27FC236}">
                <a16:creationId xmlns:a16="http://schemas.microsoft.com/office/drawing/2014/main" id="{E245E3EE-B106-0718-B8C2-46C6363F3FBF}"/>
              </a:ext>
            </a:extLst>
          </p:cNvPr>
          <p:cNvSpPr/>
          <p:nvPr/>
        </p:nvSpPr>
        <p:spPr>
          <a:xfrm>
            <a:off x="624556" y="3352527"/>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Lung function test (FVC and DLCO)</a:t>
            </a:r>
          </a:p>
        </p:txBody>
      </p:sp>
      <p:sp>
        <p:nvSpPr>
          <p:cNvPr id="16" name="Rectangle 15">
            <a:extLst>
              <a:ext uri="{FF2B5EF4-FFF2-40B4-BE49-F238E27FC236}">
                <a16:creationId xmlns:a16="http://schemas.microsoft.com/office/drawing/2014/main" id="{95570D26-5D54-62C3-9E5C-797C903572B3}"/>
              </a:ext>
            </a:extLst>
          </p:cNvPr>
          <p:cNvSpPr/>
          <p:nvPr/>
        </p:nvSpPr>
        <p:spPr>
          <a:xfrm>
            <a:off x="624556" y="4174322"/>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HRCT (pattern and extent)</a:t>
            </a:r>
          </a:p>
        </p:txBody>
      </p:sp>
      <p:sp>
        <p:nvSpPr>
          <p:cNvPr id="17" name="Rectangle 16">
            <a:extLst>
              <a:ext uri="{FF2B5EF4-FFF2-40B4-BE49-F238E27FC236}">
                <a16:creationId xmlns:a16="http://schemas.microsoft.com/office/drawing/2014/main" id="{EDE6CFC3-B661-638B-510D-70AE935443D8}"/>
              </a:ext>
            </a:extLst>
          </p:cNvPr>
          <p:cNvSpPr/>
          <p:nvPr/>
        </p:nvSpPr>
        <p:spPr>
          <a:xfrm>
            <a:off x="624555" y="4996117"/>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6 MWD and O₂ desaturation</a:t>
            </a:r>
          </a:p>
        </p:txBody>
      </p:sp>
      <p:sp>
        <p:nvSpPr>
          <p:cNvPr id="22" name="Rectangle : coins arrondis 32">
            <a:extLst>
              <a:ext uri="{FF2B5EF4-FFF2-40B4-BE49-F238E27FC236}">
                <a16:creationId xmlns:a16="http://schemas.microsoft.com/office/drawing/2014/main" id="{B7EB9AB4-4FD2-BC3C-5311-5BB343A26388}"/>
              </a:ext>
            </a:extLst>
          </p:cNvPr>
          <p:cNvSpPr/>
          <p:nvPr/>
        </p:nvSpPr>
        <p:spPr>
          <a:xfrm>
            <a:off x="2681194" y="2529138"/>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 2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Rectangle : coins arrondis 35">
            <a:extLst>
              <a:ext uri="{FF2B5EF4-FFF2-40B4-BE49-F238E27FC236}">
                <a16:creationId xmlns:a16="http://schemas.microsoft.com/office/drawing/2014/main" id="{80916129-2D47-5D82-AE98-E417CC9C1A7C}"/>
              </a:ext>
            </a:extLst>
          </p:cNvPr>
          <p:cNvSpPr/>
          <p:nvPr/>
        </p:nvSpPr>
        <p:spPr>
          <a:xfrm>
            <a:off x="4405821" y="2529138"/>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 2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Rectangle : coins arrondis 35">
            <a:extLst>
              <a:ext uri="{FF2B5EF4-FFF2-40B4-BE49-F238E27FC236}">
                <a16:creationId xmlns:a16="http://schemas.microsoft.com/office/drawing/2014/main" id="{5DE9346A-3A84-7B46-965C-D16D9C0C8BDC}"/>
              </a:ext>
            </a:extLst>
          </p:cNvPr>
          <p:cNvSpPr/>
          <p:nvPr/>
        </p:nvSpPr>
        <p:spPr>
          <a:xfrm>
            <a:off x="10106476" y="1753191"/>
            <a:ext cx="1558548" cy="561994"/>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Indication of progression</a:t>
            </a:r>
          </a:p>
        </p:txBody>
      </p:sp>
      <p:sp>
        <p:nvSpPr>
          <p:cNvPr id="41" name="Rectangle 40">
            <a:extLst>
              <a:ext uri="{FF2B5EF4-FFF2-40B4-BE49-F238E27FC236}">
                <a16:creationId xmlns:a16="http://schemas.microsoft.com/office/drawing/2014/main" id="{488ACC7F-CE72-EB17-6592-A208AA5CDF4E}"/>
              </a:ext>
            </a:extLst>
          </p:cNvPr>
          <p:cNvSpPr/>
          <p:nvPr/>
        </p:nvSpPr>
        <p:spPr>
          <a:xfrm>
            <a:off x="10106476" y="3323105"/>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Conduct</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7" name="Rectangle : coins arrondis 35">
            <a:extLst>
              <a:ext uri="{FF2B5EF4-FFF2-40B4-BE49-F238E27FC236}">
                <a16:creationId xmlns:a16="http://schemas.microsoft.com/office/drawing/2014/main" id="{41D3B4B3-AAE0-0176-59C4-782EEE675A04}"/>
              </a:ext>
            </a:extLst>
          </p:cNvPr>
          <p:cNvSpPr/>
          <p:nvPr/>
        </p:nvSpPr>
        <p:spPr>
          <a:xfrm>
            <a:off x="6311284" y="1753193"/>
            <a:ext cx="3297954" cy="561055"/>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Low risk</a:t>
            </a:r>
            <a:endParaRPr kumimoji="0" lang="en-US" sz="1400" b="0" i="0" u="none" strike="noStrike" kern="1200" cap="none" spc="0" normalizeH="0" baseline="30000" noProof="0" dirty="0">
              <a:ln>
                <a:noFill/>
              </a:ln>
              <a:solidFill>
                <a:prstClr val="black"/>
              </a:solidFill>
              <a:effectLst/>
              <a:highlight>
                <a:srgbClr val="FFFF00"/>
              </a:highlight>
              <a:uLnTx/>
              <a:uFillTx/>
              <a:latin typeface="Aptos" panose="02110004020202020204"/>
              <a:ea typeface="+mn-ea"/>
              <a:cs typeface="+mn-cs"/>
            </a:endParaRPr>
          </a:p>
        </p:txBody>
      </p:sp>
      <p:sp>
        <p:nvSpPr>
          <p:cNvPr id="10" name="Rectangle 9">
            <a:extLst>
              <a:ext uri="{FF2B5EF4-FFF2-40B4-BE49-F238E27FC236}">
                <a16:creationId xmlns:a16="http://schemas.microsoft.com/office/drawing/2014/main" id="{465B13A1-F9C3-CAE2-F931-FABF18EACD72}"/>
              </a:ext>
            </a:extLst>
          </p:cNvPr>
          <p:cNvSpPr/>
          <p:nvPr/>
        </p:nvSpPr>
        <p:spPr>
          <a:xfrm>
            <a:off x="2682167" y="3328899"/>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3-6 months</a:t>
            </a:r>
          </a:p>
        </p:txBody>
      </p:sp>
      <p:sp>
        <p:nvSpPr>
          <p:cNvPr id="13" name="Rectangle 12">
            <a:extLst>
              <a:ext uri="{FF2B5EF4-FFF2-40B4-BE49-F238E27FC236}">
                <a16:creationId xmlns:a16="http://schemas.microsoft.com/office/drawing/2014/main" id="{8ADD94C3-5BB9-8E0A-0488-DDAF00F3D95E}"/>
              </a:ext>
            </a:extLst>
          </p:cNvPr>
          <p:cNvSpPr/>
          <p:nvPr/>
        </p:nvSpPr>
        <p:spPr>
          <a:xfrm>
            <a:off x="2696948" y="4174321"/>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3-6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and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year</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1" name="Rectangle 20">
            <a:extLst>
              <a:ext uri="{FF2B5EF4-FFF2-40B4-BE49-F238E27FC236}">
                <a16:creationId xmlns:a16="http://schemas.microsoft.com/office/drawing/2014/main" id="{71C8DD56-5A1B-DFD8-BD12-92AA9A0BFD68}"/>
              </a:ext>
            </a:extLst>
          </p:cNvPr>
          <p:cNvSpPr/>
          <p:nvPr/>
        </p:nvSpPr>
        <p:spPr>
          <a:xfrm>
            <a:off x="2682165" y="5010663"/>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8" name="Rectangle 27">
            <a:extLst>
              <a:ext uri="{FF2B5EF4-FFF2-40B4-BE49-F238E27FC236}">
                <a16:creationId xmlns:a16="http://schemas.microsoft.com/office/drawing/2014/main" id="{B9F4E7BB-B834-81FE-868D-BE7C069B4596}"/>
              </a:ext>
            </a:extLst>
          </p:cNvPr>
          <p:cNvSpPr/>
          <p:nvPr/>
        </p:nvSpPr>
        <p:spPr>
          <a:xfrm>
            <a:off x="6326062" y="5012229"/>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1" name="Rectangle 30">
            <a:extLst>
              <a:ext uri="{FF2B5EF4-FFF2-40B4-BE49-F238E27FC236}">
                <a16:creationId xmlns:a16="http://schemas.microsoft.com/office/drawing/2014/main" id="{228CE656-3836-5116-BDA4-7D02F3FDFCA1}"/>
              </a:ext>
            </a:extLst>
          </p:cNvPr>
          <p:cNvSpPr/>
          <p:nvPr/>
        </p:nvSpPr>
        <p:spPr>
          <a:xfrm>
            <a:off x="4446021" y="3342029"/>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6-12 months</a:t>
            </a:r>
          </a:p>
        </p:txBody>
      </p:sp>
      <p:sp>
        <p:nvSpPr>
          <p:cNvPr id="32" name="Rectangle 31">
            <a:extLst>
              <a:ext uri="{FF2B5EF4-FFF2-40B4-BE49-F238E27FC236}">
                <a16:creationId xmlns:a16="http://schemas.microsoft.com/office/drawing/2014/main" id="{4DE4E7B3-B451-2FEC-4180-49BD86CE83AF}"/>
              </a:ext>
            </a:extLst>
          </p:cNvPr>
          <p:cNvSpPr/>
          <p:nvPr/>
        </p:nvSpPr>
        <p:spPr>
          <a:xfrm>
            <a:off x="10106476" y="4138676"/>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Conduct</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3" name="Rectangle 32">
            <a:extLst>
              <a:ext uri="{FF2B5EF4-FFF2-40B4-BE49-F238E27FC236}">
                <a16:creationId xmlns:a16="http://schemas.microsoft.com/office/drawing/2014/main" id="{270A56F6-46DB-44ED-212D-CBF569F70CE0}"/>
              </a:ext>
            </a:extLst>
          </p:cNvPr>
          <p:cNvSpPr/>
          <p:nvPr/>
        </p:nvSpPr>
        <p:spPr>
          <a:xfrm>
            <a:off x="10106476" y="4960472"/>
            <a:ext cx="1558547" cy="472293"/>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Conduct</a:t>
            </a:r>
          </a:p>
        </p:txBody>
      </p:sp>
      <p:sp>
        <p:nvSpPr>
          <p:cNvPr id="35" name="Rectangle 34">
            <a:extLst>
              <a:ext uri="{FF2B5EF4-FFF2-40B4-BE49-F238E27FC236}">
                <a16:creationId xmlns:a16="http://schemas.microsoft.com/office/drawing/2014/main" id="{EE5E3162-B633-C41A-0F20-887E83C6504E}"/>
              </a:ext>
            </a:extLst>
          </p:cNvPr>
          <p:cNvSpPr/>
          <p:nvPr/>
        </p:nvSpPr>
        <p:spPr>
          <a:xfrm>
            <a:off x="10106476" y="5776701"/>
            <a:ext cx="1558547" cy="472293"/>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Conduct</a:t>
            </a:r>
          </a:p>
        </p:txBody>
      </p:sp>
      <p:sp>
        <p:nvSpPr>
          <p:cNvPr id="36" name="Rectangle 35">
            <a:extLst>
              <a:ext uri="{FF2B5EF4-FFF2-40B4-BE49-F238E27FC236}">
                <a16:creationId xmlns:a16="http://schemas.microsoft.com/office/drawing/2014/main" id="{49D1B3D9-447B-92E8-4DCD-7D7D1712E365}"/>
              </a:ext>
            </a:extLst>
          </p:cNvPr>
          <p:cNvSpPr/>
          <p:nvPr/>
        </p:nvSpPr>
        <p:spPr>
          <a:xfrm>
            <a:off x="2682166" y="5812345"/>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8" name="Rectangle 37">
            <a:extLst>
              <a:ext uri="{FF2B5EF4-FFF2-40B4-BE49-F238E27FC236}">
                <a16:creationId xmlns:a16="http://schemas.microsoft.com/office/drawing/2014/main" id="{76089B91-4A11-1151-7CEF-E0A2BDB03ED9}"/>
              </a:ext>
            </a:extLst>
          </p:cNvPr>
          <p:cNvSpPr/>
          <p:nvPr/>
        </p:nvSpPr>
        <p:spPr>
          <a:xfrm>
            <a:off x="6340845" y="5776701"/>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 name="Rectangle : coins arrondis 35">
            <a:extLst>
              <a:ext uri="{FF2B5EF4-FFF2-40B4-BE49-F238E27FC236}">
                <a16:creationId xmlns:a16="http://schemas.microsoft.com/office/drawing/2014/main" id="{57F3FA5E-F446-4433-30E0-56D6589C3153}"/>
              </a:ext>
            </a:extLst>
          </p:cNvPr>
          <p:cNvSpPr/>
          <p:nvPr/>
        </p:nvSpPr>
        <p:spPr>
          <a:xfrm>
            <a:off x="2681194" y="1753192"/>
            <a:ext cx="3313712" cy="561993"/>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High risk</a:t>
            </a:r>
            <a:endParaRPr kumimoji="0" lang="en-US" sz="14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endParaRPr>
          </a:p>
        </p:txBody>
      </p:sp>
      <p:sp>
        <p:nvSpPr>
          <p:cNvPr id="6" name="Rectangle : coins arrondis 32">
            <a:extLst>
              <a:ext uri="{FF2B5EF4-FFF2-40B4-BE49-F238E27FC236}">
                <a16:creationId xmlns:a16="http://schemas.microsoft.com/office/drawing/2014/main" id="{C85DD135-491D-CB73-F6B0-377D8944DB85}"/>
              </a:ext>
            </a:extLst>
          </p:cNvPr>
          <p:cNvSpPr/>
          <p:nvPr/>
        </p:nvSpPr>
        <p:spPr>
          <a:xfrm>
            <a:off x="6310308" y="2529138"/>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 2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CD560972-CF1A-C38C-00FE-2A3589E106D2}"/>
              </a:ext>
            </a:extLst>
          </p:cNvPr>
          <p:cNvSpPr/>
          <p:nvPr/>
        </p:nvSpPr>
        <p:spPr>
          <a:xfrm>
            <a:off x="6340845" y="3365125"/>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6-12 months</a:t>
            </a:r>
          </a:p>
        </p:txBody>
      </p:sp>
      <p:sp>
        <p:nvSpPr>
          <p:cNvPr id="14" name="Rectangle 13">
            <a:extLst>
              <a:ext uri="{FF2B5EF4-FFF2-40B4-BE49-F238E27FC236}">
                <a16:creationId xmlns:a16="http://schemas.microsoft.com/office/drawing/2014/main" id="{4DE7722A-678D-4EA6-6BD8-9C2CCF24F174}"/>
              </a:ext>
            </a:extLst>
          </p:cNvPr>
          <p:cNvSpPr/>
          <p:nvPr/>
        </p:nvSpPr>
        <p:spPr>
          <a:xfrm>
            <a:off x="8050691" y="3381885"/>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12 months</a:t>
            </a:r>
          </a:p>
        </p:txBody>
      </p:sp>
      <p:sp>
        <p:nvSpPr>
          <p:cNvPr id="19" name="Rectangle 18">
            <a:extLst>
              <a:ext uri="{FF2B5EF4-FFF2-40B4-BE49-F238E27FC236}">
                <a16:creationId xmlns:a16="http://schemas.microsoft.com/office/drawing/2014/main" id="{B9761308-10BB-57BB-0481-EA9E4CD13E8C}"/>
              </a:ext>
            </a:extLst>
          </p:cNvPr>
          <p:cNvSpPr/>
          <p:nvPr/>
        </p:nvSpPr>
        <p:spPr>
          <a:xfrm>
            <a:off x="6339872" y="4182831"/>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year</a:t>
            </a:r>
          </a:p>
        </p:txBody>
      </p:sp>
      <p:sp>
        <p:nvSpPr>
          <p:cNvPr id="20" name="Rectangle 19">
            <a:extLst>
              <a:ext uri="{FF2B5EF4-FFF2-40B4-BE49-F238E27FC236}">
                <a16:creationId xmlns:a16="http://schemas.microsoft.com/office/drawing/2014/main" id="{233B2EE6-C458-4AA2-252D-7966FB81D67B}"/>
              </a:ext>
            </a:extLst>
          </p:cNvPr>
          <p:cNvSpPr/>
          <p:nvPr/>
        </p:nvSpPr>
        <p:spPr>
          <a:xfrm>
            <a:off x="4421575" y="4161957"/>
            <a:ext cx="1558547" cy="472293"/>
          </a:xfrm>
          <a:prstGeom prst="rect">
            <a:avLst/>
          </a:prstGeom>
          <a:solidFill>
            <a:schemeClr val="bg1"/>
          </a:solid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year</a:t>
            </a:r>
          </a:p>
        </p:txBody>
      </p:sp>
      <p:sp>
        <p:nvSpPr>
          <p:cNvPr id="23" name="Rectangle 22">
            <a:extLst>
              <a:ext uri="{FF2B5EF4-FFF2-40B4-BE49-F238E27FC236}">
                <a16:creationId xmlns:a16="http://schemas.microsoft.com/office/drawing/2014/main" id="{6E870EA7-6AA8-69A4-0AB4-C404838DC96A}"/>
              </a:ext>
            </a:extLst>
          </p:cNvPr>
          <p:cNvSpPr/>
          <p:nvPr/>
        </p:nvSpPr>
        <p:spPr>
          <a:xfrm>
            <a:off x="4446020" y="5012114"/>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4" name="Rectangle 23">
            <a:extLst>
              <a:ext uri="{FF2B5EF4-FFF2-40B4-BE49-F238E27FC236}">
                <a16:creationId xmlns:a16="http://schemas.microsoft.com/office/drawing/2014/main" id="{66124875-1CD9-6702-1670-016BE41067E1}"/>
              </a:ext>
            </a:extLst>
          </p:cNvPr>
          <p:cNvSpPr/>
          <p:nvPr/>
        </p:nvSpPr>
        <p:spPr>
          <a:xfrm>
            <a:off x="4446021" y="5813796"/>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5" name="Rectangle 24">
            <a:extLst>
              <a:ext uri="{FF2B5EF4-FFF2-40B4-BE49-F238E27FC236}">
                <a16:creationId xmlns:a16="http://schemas.microsoft.com/office/drawing/2014/main" id="{7AB0C13C-B911-9DD1-1849-58C5904C8185}"/>
              </a:ext>
            </a:extLst>
          </p:cNvPr>
          <p:cNvSpPr/>
          <p:nvPr/>
        </p:nvSpPr>
        <p:spPr>
          <a:xfrm>
            <a:off x="8050691" y="5012229"/>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6" name="Rectangle 25">
            <a:extLst>
              <a:ext uri="{FF2B5EF4-FFF2-40B4-BE49-F238E27FC236}">
                <a16:creationId xmlns:a16="http://schemas.microsoft.com/office/drawing/2014/main" id="{83376720-B972-72FB-0480-75EBF480BD82}"/>
              </a:ext>
            </a:extLst>
          </p:cNvPr>
          <p:cNvSpPr/>
          <p:nvPr/>
        </p:nvSpPr>
        <p:spPr>
          <a:xfrm>
            <a:off x="8050691" y="5776701"/>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 name="Rectangle : coins arrondis 32">
            <a:extLst>
              <a:ext uri="{FF2B5EF4-FFF2-40B4-BE49-F238E27FC236}">
                <a16:creationId xmlns:a16="http://schemas.microsoft.com/office/drawing/2014/main" id="{8B2F2932-7F55-AFD6-CA88-4DF112A11A64}"/>
              </a:ext>
            </a:extLst>
          </p:cNvPr>
          <p:cNvSpPr/>
          <p:nvPr/>
        </p:nvSpPr>
        <p:spPr>
          <a:xfrm>
            <a:off x="8020154" y="2529138"/>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 2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 coins arrondis 53">
            <a:extLst>
              <a:ext uri="{FF2B5EF4-FFF2-40B4-BE49-F238E27FC236}">
                <a16:creationId xmlns:a16="http://schemas.microsoft.com/office/drawing/2014/main" id="{373B4B84-B132-3E9B-D95E-9C052E699D8E}"/>
              </a:ext>
            </a:extLst>
          </p:cNvPr>
          <p:cNvSpPr/>
          <p:nvPr/>
        </p:nvSpPr>
        <p:spPr>
          <a:xfrm flipH="1">
            <a:off x="2714457" y="719562"/>
            <a:ext cx="6899286" cy="695111"/>
          </a:xfrm>
          <a:prstGeom prst="roundRect">
            <a:avLst/>
          </a:prstGeom>
          <a:solidFill>
            <a:schemeClr val="bg1"/>
          </a:solidFill>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Assess prognosis, risk of progression and disease severity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at every visit </a:t>
            </a:r>
          </a:p>
        </p:txBody>
      </p:sp>
      <p:sp>
        <p:nvSpPr>
          <p:cNvPr id="39" name="Rectangle : coins arrondis 32">
            <a:extLst>
              <a:ext uri="{FF2B5EF4-FFF2-40B4-BE49-F238E27FC236}">
                <a16:creationId xmlns:a16="http://schemas.microsoft.com/office/drawing/2014/main" id="{CB69BBED-52B6-7A78-A0D6-2CE1EB93081B}"/>
              </a:ext>
            </a:extLst>
          </p:cNvPr>
          <p:cNvSpPr/>
          <p:nvPr/>
        </p:nvSpPr>
        <p:spPr>
          <a:xfrm>
            <a:off x="606029" y="2520383"/>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Disease</a:t>
            </a: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duration</a:t>
            </a:r>
          </a:p>
        </p:txBody>
      </p:sp>
      <p:cxnSp>
        <p:nvCxnSpPr>
          <p:cNvPr id="42" name="Straight Connector 41">
            <a:extLst>
              <a:ext uri="{FF2B5EF4-FFF2-40B4-BE49-F238E27FC236}">
                <a16:creationId xmlns:a16="http://schemas.microsoft.com/office/drawing/2014/main" id="{BA2E603E-88BC-8157-712A-F9623C1F5475}"/>
              </a:ext>
            </a:extLst>
          </p:cNvPr>
          <p:cNvCxnSpPr>
            <a:cxnSpLocks/>
            <a:stCxn id="11" idx="2"/>
            <a:endCxn id="2" idx="0"/>
          </p:cNvCxnSpPr>
          <p:nvPr/>
        </p:nvCxnSpPr>
        <p:spPr>
          <a:xfrm flipH="1">
            <a:off x="4338050" y="1414673"/>
            <a:ext cx="1826050" cy="338519"/>
          </a:xfrm>
          <a:prstGeom prst="line">
            <a:avLst/>
          </a:prstGeom>
        </p:spPr>
        <p:style>
          <a:lnRef idx="2">
            <a:schemeClr val="dk1"/>
          </a:lnRef>
          <a:fillRef idx="0">
            <a:schemeClr val="dk1"/>
          </a:fillRef>
          <a:effectRef idx="1">
            <a:schemeClr val="dk1"/>
          </a:effectRef>
          <a:fontRef idx="minor">
            <a:schemeClr val="tx1"/>
          </a:fontRef>
        </p:style>
      </p:cxnSp>
      <p:cxnSp>
        <p:nvCxnSpPr>
          <p:cNvPr id="44" name="Straight Connector 43">
            <a:extLst>
              <a:ext uri="{FF2B5EF4-FFF2-40B4-BE49-F238E27FC236}">
                <a16:creationId xmlns:a16="http://schemas.microsoft.com/office/drawing/2014/main" id="{43D6A5B4-F390-FD4C-9C9E-07F5F22358C3}"/>
              </a:ext>
            </a:extLst>
          </p:cNvPr>
          <p:cNvCxnSpPr>
            <a:cxnSpLocks/>
            <a:stCxn id="11" idx="2"/>
            <a:endCxn id="37" idx="0"/>
          </p:cNvCxnSpPr>
          <p:nvPr/>
        </p:nvCxnSpPr>
        <p:spPr>
          <a:xfrm>
            <a:off x="6164100" y="1414673"/>
            <a:ext cx="1796161" cy="338520"/>
          </a:xfrm>
          <a:prstGeom prst="line">
            <a:avLst/>
          </a:prstGeom>
        </p:spPr>
        <p:style>
          <a:lnRef idx="2">
            <a:schemeClr val="dk1"/>
          </a:lnRef>
          <a:fillRef idx="0">
            <a:schemeClr val="dk1"/>
          </a:fillRef>
          <a:effectRef idx="1">
            <a:schemeClr val="dk1"/>
          </a:effectRef>
          <a:fontRef idx="minor">
            <a:schemeClr val="tx1"/>
          </a:fontRef>
        </p:style>
      </p:cxnSp>
      <p:sp>
        <p:nvSpPr>
          <p:cNvPr id="45" name="Rectangle 44">
            <a:extLst>
              <a:ext uri="{FF2B5EF4-FFF2-40B4-BE49-F238E27FC236}">
                <a16:creationId xmlns:a16="http://schemas.microsoft.com/office/drawing/2014/main" id="{9435805A-A6F1-80AD-E512-4DC7DDC8BEF9}"/>
              </a:ext>
            </a:extLst>
          </p:cNvPr>
          <p:cNvSpPr/>
          <p:nvPr/>
        </p:nvSpPr>
        <p:spPr>
          <a:xfrm>
            <a:off x="8049718" y="4202246"/>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Clinical indication</a:t>
            </a:r>
          </a:p>
        </p:txBody>
      </p:sp>
      <p:grpSp>
        <p:nvGrpSpPr>
          <p:cNvPr id="4" name="Group 3">
            <a:extLst>
              <a:ext uri="{FF2B5EF4-FFF2-40B4-BE49-F238E27FC236}">
                <a16:creationId xmlns:a16="http://schemas.microsoft.com/office/drawing/2014/main" id="{753B3EFD-F6A6-AF06-89E8-1B0CB5BA7764}"/>
              </a:ext>
            </a:extLst>
          </p:cNvPr>
          <p:cNvGrpSpPr/>
          <p:nvPr/>
        </p:nvGrpSpPr>
        <p:grpSpPr>
          <a:xfrm>
            <a:off x="9563344" y="6416971"/>
            <a:ext cx="2538834" cy="500137"/>
            <a:chOff x="161925" y="6755586"/>
            <a:chExt cx="2881171" cy="637136"/>
          </a:xfrm>
        </p:grpSpPr>
        <p:sp>
          <p:nvSpPr>
            <p:cNvPr id="27" name="Rectangle 26">
              <a:extLst>
                <a:ext uri="{FF2B5EF4-FFF2-40B4-BE49-F238E27FC236}">
                  <a16:creationId xmlns:a16="http://schemas.microsoft.com/office/drawing/2014/main" id="{0665A14F-B47E-4566-229E-9805CF345F13}"/>
                </a:ext>
              </a:extLst>
            </p:cNvPr>
            <p:cNvSpPr/>
            <p:nvPr/>
          </p:nvSpPr>
          <p:spPr>
            <a:xfrm>
              <a:off x="161925" y="6927803"/>
              <a:ext cx="409576" cy="75042"/>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4" name="Rectangle 33">
              <a:extLst>
                <a:ext uri="{FF2B5EF4-FFF2-40B4-BE49-F238E27FC236}">
                  <a16:creationId xmlns:a16="http://schemas.microsoft.com/office/drawing/2014/main" id="{EAA532E1-0EAC-618D-411C-494620DF31CB}"/>
                </a:ext>
              </a:extLst>
            </p:cNvPr>
            <p:cNvSpPr/>
            <p:nvPr/>
          </p:nvSpPr>
          <p:spPr>
            <a:xfrm>
              <a:off x="174936" y="7180681"/>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TextBox 39">
              <a:extLst>
                <a:ext uri="{FF2B5EF4-FFF2-40B4-BE49-F238E27FC236}">
                  <a16:creationId xmlns:a16="http://schemas.microsoft.com/office/drawing/2014/main" id="{294E4728-FF46-7F11-6D42-4B2F72D8BE21}"/>
                </a:ext>
              </a:extLst>
            </p:cNvPr>
            <p:cNvSpPr txBox="1"/>
            <p:nvPr/>
          </p:nvSpPr>
          <p:spPr>
            <a:xfrm>
              <a:off x="621440" y="6755586"/>
              <a:ext cx="2421656" cy="63713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Conditional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Usual clinical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50" name="Rectangle : coins arrondis 35">
            <a:extLst>
              <a:ext uri="{FF2B5EF4-FFF2-40B4-BE49-F238E27FC236}">
                <a16:creationId xmlns:a16="http://schemas.microsoft.com/office/drawing/2014/main" id="{EE8BFC40-E766-E21B-5D67-CE8361831747}"/>
              </a:ext>
            </a:extLst>
          </p:cNvPr>
          <p:cNvSpPr/>
          <p:nvPr/>
        </p:nvSpPr>
        <p:spPr>
          <a:xfrm>
            <a:off x="10120218" y="2538144"/>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Anytime</a:t>
            </a: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37145616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B1C82D8D-CE4F-3A3B-AD24-F95F6A2065FE}"/>
              </a:ext>
            </a:extLst>
          </p:cNvPr>
          <p:cNvSpPr/>
          <p:nvPr/>
        </p:nvSpPr>
        <p:spPr>
          <a:xfrm>
            <a:off x="186975" y="0"/>
            <a:ext cx="11818050" cy="462382"/>
          </a:xfrm>
          <a:prstGeom prst="rect">
            <a:avLst/>
          </a:prstGeom>
          <a:solidFill>
            <a:schemeClr val="accent1"/>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Other CTD-ILD (</a:t>
            </a:r>
            <a:r>
              <a:rPr kumimoji="0" lang="fr-FR" sz="18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SjD</a:t>
            </a:r>
            <a:r>
              <a:rPr kumimoji="0" lang="fr-FR"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MCTD) monitoring</a:t>
            </a:r>
          </a:p>
        </p:txBody>
      </p:sp>
      <p:grpSp>
        <p:nvGrpSpPr>
          <p:cNvPr id="9" name="Group 8">
            <a:extLst>
              <a:ext uri="{FF2B5EF4-FFF2-40B4-BE49-F238E27FC236}">
                <a16:creationId xmlns:a16="http://schemas.microsoft.com/office/drawing/2014/main" id="{565D6B6C-2907-0332-B1F7-C936590C5D5C}"/>
              </a:ext>
            </a:extLst>
          </p:cNvPr>
          <p:cNvGrpSpPr/>
          <p:nvPr/>
        </p:nvGrpSpPr>
        <p:grpSpPr>
          <a:xfrm>
            <a:off x="9363835" y="8156645"/>
            <a:ext cx="2522842" cy="500137"/>
            <a:chOff x="161925" y="6815853"/>
            <a:chExt cx="2522842" cy="500137"/>
          </a:xfrm>
        </p:grpSpPr>
        <p:sp>
          <p:nvSpPr>
            <p:cNvPr id="5" name="Rectangle 4">
              <a:extLst>
                <a:ext uri="{FF2B5EF4-FFF2-40B4-BE49-F238E27FC236}">
                  <a16:creationId xmlns:a16="http://schemas.microsoft.com/office/drawing/2014/main" id="{32C6F959-045B-1E2D-50D2-EA3F0F425E51}"/>
                </a:ext>
              </a:extLst>
            </p:cNvPr>
            <p:cNvSpPr/>
            <p:nvPr/>
          </p:nvSpPr>
          <p:spPr>
            <a:xfrm>
              <a:off x="161925" y="6927803"/>
              <a:ext cx="409576" cy="75042"/>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200D3371-B67D-045A-96BA-7A8D986C746B}"/>
                </a:ext>
              </a:extLst>
            </p:cNvPr>
            <p:cNvSpPr/>
            <p:nvPr/>
          </p:nvSpPr>
          <p:spPr>
            <a:xfrm>
              <a:off x="174936" y="7180681"/>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E03FA43A-FD6C-A8B8-E945-515DD104FB2C}"/>
                </a:ext>
              </a:extLst>
            </p:cNvPr>
            <p:cNvSpPr txBox="1"/>
            <p:nvPr/>
          </p:nvSpPr>
          <p:spPr>
            <a:xfrm>
              <a:off x="584512" y="6815853"/>
              <a:ext cx="2100255" cy="50013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Condtional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Clinical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8" name="Rectangle 17">
            <a:extLst>
              <a:ext uri="{FF2B5EF4-FFF2-40B4-BE49-F238E27FC236}">
                <a16:creationId xmlns:a16="http://schemas.microsoft.com/office/drawing/2014/main" id="{B4C948FD-C899-F140-0CE6-0976D16EC7E5}"/>
              </a:ext>
            </a:extLst>
          </p:cNvPr>
          <p:cNvSpPr/>
          <p:nvPr/>
        </p:nvSpPr>
        <p:spPr>
          <a:xfrm>
            <a:off x="614280" y="5826810"/>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Patient-reported outcome measures</a:t>
            </a:r>
          </a:p>
        </p:txBody>
      </p:sp>
      <p:sp>
        <p:nvSpPr>
          <p:cNvPr id="15" name="Rectangle 14">
            <a:extLst>
              <a:ext uri="{FF2B5EF4-FFF2-40B4-BE49-F238E27FC236}">
                <a16:creationId xmlns:a16="http://schemas.microsoft.com/office/drawing/2014/main" id="{E245E3EE-B106-0718-B8C2-46C6363F3FBF}"/>
              </a:ext>
            </a:extLst>
          </p:cNvPr>
          <p:cNvSpPr/>
          <p:nvPr/>
        </p:nvSpPr>
        <p:spPr>
          <a:xfrm>
            <a:off x="614282" y="3398894"/>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Lung function test (FVC, FEV1 and DLCO)</a:t>
            </a:r>
          </a:p>
        </p:txBody>
      </p:sp>
      <p:sp>
        <p:nvSpPr>
          <p:cNvPr id="16" name="Rectangle 15">
            <a:extLst>
              <a:ext uri="{FF2B5EF4-FFF2-40B4-BE49-F238E27FC236}">
                <a16:creationId xmlns:a16="http://schemas.microsoft.com/office/drawing/2014/main" id="{95570D26-5D54-62C3-9E5C-797C903572B3}"/>
              </a:ext>
            </a:extLst>
          </p:cNvPr>
          <p:cNvSpPr/>
          <p:nvPr/>
        </p:nvSpPr>
        <p:spPr>
          <a:xfrm>
            <a:off x="614282" y="4220689"/>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HRCT (pattern and extent)</a:t>
            </a:r>
          </a:p>
        </p:txBody>
      </p:sp>
      <p:sp>
        <p:nvSpPr>
          <p:cNvPr id="17" name="Rectangle 16">
            <a:extLst>
              <a:ext uri="{FF2B5EF4-FFF2-40B4-BE49-F238E27FC236}">
                <a16:creationId xmlns:a16="http://schemas.microsoft.com/office/drawing/2014/main" id="{EDE6CFC3-B661-638B-510D-70AE935443D8}"/>
              </a:ext>
            </a:extLst>
          </p:cNvPr>
          <p:cNvSpPr/>
          <p:nvPr/>
        </p:nvSpPr>
        <p:spPr>
          <a:xfrm>
            <a:off x="614281" y="5042484"/>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6 MWD and O₂ desaturation</a:t>
            </a:r>
          </a:p>
        </p:txBody>
      </p:sp>
      <p:sp>
        <p:nvSpPr>
          <p:cNvPr id="22" name="Rectangle : coins arrondis 32">
            <a:extLst>
              <a:ext uri="{FF2B5EF4-FFF2-40B4-BE49-F238E27FC236}">
                <a16:creationId xmlns:a16="http://schemas.microsoft.com/office/drawing/2014/main" id="{B7EB9AB4-4FD2-BC3C-5311-5BB343A26388}"/>
              </a:ext>
            </a:extLst>
          </p:cNvPr>
          <p:cNvSpPr/>
          <p:nvPr/>
        </p:nvSpPr>
        <p:spPr>
          <a:xfrm>
            <a:off x="2671892" y="2559772"/>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 1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Rectangle : coins arrondis 35">
            <a:extLst>
              <a:ext uri="{FF2B5EF4-FFF2-40B4-BE49-F238E27FC236}">
                <a16:creationId xmlns:a16="http://schemas.microsoft.com/office/drawing/2014/main" id="{80916129-2D47-5D82-AE98-E417CC9C1A7C}"/>
              </a:ext>
            </a:extLst>
          </p:cNvPr>
          <p:cNvSpPr/>
          <p:nvPr/>
        </p:nvSpPr>
        <p:spPr>
          <a:xfrm>
            <a:off x="4396519" y="2579485"/>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 1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Rectangle : coins arrondis 35">
            <a:extLst>
              <a:ext uri="{FF2B5EF4-FFF2-40B4-BE49-F238E27FC236}">
                <a16:creationId xmlns:a16="http://schemas.microsoft.com/office/drawing/2014/main" id="{5DE9346A-3A84-7B46-965C-D16D9C0C8BDC}"/>
              </a:ext>
            </a:extLst>
          </p:cNvPr>
          <p:cNvSpPr/>
          <p:nvPr/>
        </p:nvSpPr>
        <p:spPr>
          <a:xfrm>
            <a:off x="10120218" y="1742416"/>
            <a:ext cx="1558548" cy="603592"/>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Indication of progression</a:t>
            </a:r>
          </a:p>
        </p:txBody>
      </p:sp>
      <p:sp>
        <p:nvSpPr>
          <p:cNvPr id="41" name="Rectangle 40">
            <a:extLst>
              <a:ext uri="{FF2B5EF4-FFF2-40B4-BE49-F238E27FC236}">
                <a16:creationId xmlns:a16="http://schemas.microsoft.com/office/drawing/2014/main" id="{488ACC7F-CE72-EB17-6592-A208AA5CDF4E}"/>
              </a:ext>
            </a:extLst>
          </p:cNvPr>
          <p:cNvSpPr/>
          <p:nvPr/>
        </p:nvSpPr>
        <p:spPr>
          <a:xfrm>
            <a:off x="10120219" y="3405117"/>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Conduct</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7" name="Rectangle : coins arrondis 35">
            <a:extLst>
              <a:ext uri="{FF2B5EF4-FFF2-40B4-BE49-F238E27FC236}">
                <a16:creationId xmlns:a16="http://schemas.microsoft.com/office/drawing/2014/main" id="{41D3B4B3-AAE0-0176-59C4-782EEE675A04}"/>
              </a:ext>
            </a:extLst>
          </p:cNvPr>
          <p:cNvSpPr/>
          <p:nvPr/>
        </p:nvSpPr>
        <p:spPr>
          <a:xfrm>
            <a:off x="6301008" y="1784016"/>
            <a:ext cx="3312735" cy="561993"/>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Low risk</a:t>
            </a:r>
            <a:endParaRPr kumimoji="0" lang="en-US" sz="1400" b="0" i="0" u="none" strike="noStrike" kern="1200" cap="none" spc="0" normalizeH="0" baseline="30000" noProof="0" dirty="0">
              <a:ln>
                <a:noFill/>
              </a:ln>
              <a:solidFill>
                <a:prstClr val="black"/>
              </a:solidFill>
              <a:effectLst/>
              <a:highlight>
                <a:srgbClr val="FFFF00"/>
              </a:highlight>
              <a:uLnTx/>
              <a:uFillTx/>
              <a:latin typeface="Aptos" panose="02110004020202020204"/>
              <a:ea typeface="+mn-ea"/>
              <a:cs typeface="+mn-cs"/>
            </a:endParaRPr>
          </a:p>
        </p:txBody>
      </p:sp>
      <p:sp>
        <p:nvSpPr>
          <p:cNvPr id="10" name="Rectangle 9">
            <a:extLst>
              <a:ext uri="{FF2B5EF4-FFF2-40B4-BE49-F238E27FC236}">
                <a16:creationId xmlns:a16="http://schemas.microsoft.com/office/drawing/2014/main" id="{465B13A1-F9C3-CAE2-F931-FABF18EACD72}"/>
              </a:ext>
            </a:extLst>
          </p:cNvPr>
          <p:cNvSpPr/>
          <p:nvPr/>
        </p:nvSpPr>
        <p:spPr>
          <a:xfrm>
            <a:off x="2671893" y="3375266"/>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3-6 months</a:t>
            </a:r>
          </a:p>
        </p:txBody>
      </p:sp>
      <p:sp>
        <p:nvSpPr>
          <p:cNvPr id="13" name="Rectangle 12">
            <a:extLst>
              <a:ext uri="{FF2B5EF4-FFF2-40B4-BE49-F238E27FC236}">
                <a16:creationId xmlns:a16="http://schemas.microsoft.com/office/drawing/2014/main" id="{8ADD94C3-5BB9-8E0A-0488-DDAF00F3D95E}"/>
              </a:ext>
            </a:extLst>
          </p:cNvPr>
          <p:cNvSpPr/>
          <p:nvPr/>
        </p:nvSpPr>
        <p:spPr>
          <a:xfrm>
            <a:off x="2686674" y="4220688"/>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1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year</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1" name="Rectangle 20">
            <a:extLst>
              <a:ext uri="{FF2B5EF4-FFF2-40B4-BE49-F238E27FC236}">
                <a16:creationId xmlns:a16="http://schemas.microsoft.com/office/drawing/2014/main" id="{71C8DD56-5A1B-DFD8-BD12-92AA9A0BFD68}"/>
              </a:ext>
            </a:extLst>
          </p:cNvPr>
          <p:cNvSpPr/>
          <p:nvPr/>
        </p:nvSpPr>
        <p:spPr>
          <a:xfrm>
            <a:off x="2671891" y="5057030"/>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8" name="Rectangle 27">
            <a:extLst>
              <a:ext uri="{FF2B5EF4-FFF2-40B4-BE49-F238E27FC236}">
                <a16:creationId xmlns:a16="http://schemas.microsoft.com/office/drawing/2014/main" id="{B9F4E7BB-B834-81FE-868D-BE7C069B4596}"/>
              </a:ext>
            </a:extLst>
          </p:cNvPr>
          <p:cNvSpPr/>
          <p:nvPr/>
        </p:nvSpPr>
        <p:spPr>
          <a:xfrm>
            <a:off x="6315788" y="5058596"/>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1" name="Rectangle 30">
            <a:extLst>
              <a:ext uri="{FF2B5EF4-FFF2-40B4-BE49-F238E27FC236}">
                <a16:creationId xmlns:a16="http://schemas.microsoft.com/office/drawing/2014/main" id="{228CE656-3836-5116-BDA4-7D02F3FDFCA1}"/>
              </a:ext>
            </a:extLst>
          </p:cNvPr>
          <p:cNvSpPr/>
          <p:nvPr/>
        </p:nvSpPr>
        <p:spPr>
          <a:xfrm>
            <a:off x="4435747" y="3388396"/>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6-12 months</a:t>
            </a:r>
          </a:p>
        </p:txBody>
      </p:sp>
      <p:sp>
        <p:nvSpPr>
          <p:cNvPr id="32" name="Rectangle 31">
            <a:extLst>
              <a:ext uri="{FF2B5EF4-FFF2-40B4-BE49-F238E27FC236}">
                <a16:creationId xmlns:a16="http://schemas.microsoft.com/office/drawing/2014/main" id="{4DE4E7B3-B451-2FEC-4180-49BD86CE83AF}"/>
              </a:ext>
            </a:extLst>
          </p:cNvPr>
          <p:cNvSpPr/>
          <p:nvPr/>
        </p:nvSpPr>
        <p:spPr>
          <a:xfrm>
            <a:off x="10120219" y="4162077"/>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Conduct</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3" name="Rectangle 32">
            <a:extLst>
              <a:ext uri="{FF2B5EF4-FFF2-40B4-BE49-F238E27FC236}">
                <a16:creationId xmlns:a16="http://schemas.microsoft.com/office/drawing/2014/main" id="{270A56F6-46DB-44ED-212D-CBF569F70CE0}"/>
              </a:ext>
            </a:extLst>
          </p:cNvPr>
          <p:cNvSpPr/>
          <p:nvPr/>
        </p:nvSpPr>
        <p:spPr>
          <a:xfrm>
            <a:off x="10120219" y="5042484"/>
            <a:ext cx="1558547" cy="472293"/>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Conduct</a:t>
            </a:r>
          </a:p>
        </p:txBody>
      </p:sp>
      <p:sp>
        <p:nvSpPr>
          <p:cNvPr id="35" name="Rectangle 34">
            <a:extLst>
              <a:ext uri="{FF2B5EF4-FFF2-40B4-BE49-F238E27FC236}">
                <a16:creationId xmlns:a16="http://schemas.microsoft.com/office/drawing/2014/main" id="{EE5E3162-B633-C41A-0F20-887E83C6504E}"/>
              </a:ext>
            </a:extLst>
          </p:cNvPr>
          <p:cNvSpPr/>
          <p:nvPr/>
        </p:nvSpPr>
        <p:spPr>
          <a:xfrm>
            <a:off x="10120219" y="5858713"/>
            <a:ext cx="1558547" cy="472293"/>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Conduct</a:t>
            </a:r>
          </a:p>
        </p:txBody>
      </p:sp>
      <p:sp>
        <p:nvSpPr>
          <p:cNvPr id="36" name="Rectangle 35">
            <a:extLst>
              <a:ext uri="{FF2B5EF4-FFF2-40B4-BE49-F238E27FC236}">
                <a16:creationId xmlns:a16="http://schemas.microsoft.com/office/drawing/2014/main" id="{49D1B3D9-447B-92E8-4DCD-7D7D1712E365}"/>
              </a:ext>
            </a:extLst>
          </p:cNvPr>
          <p:cNvSpPr/>
          <p:nvPr/>
        </p:nvSpPr>
        <p:spPr>
          <a:xfrm>
            <a:off x="2671892" y="5858712"/>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8" name="Rectangle 37">
            <a:extLst>
              <a:ext uri="{FF2B5EF4-FFF2-40B4-BE49-F238E27FC236}">
                <a16:creationId xmlns:a16="http://schemas.microsoft.com/office/drawing/2014/main" id="{76089B91-4A11-1151-7CEF-E0A2BDB03ED9}"/>
              </a:ext>
            </a:extLst>
          </p:cNvPr>
          <p:cNvSpPr/>
          <p:nvPr/>
        </p:nvSpPr>
        <p:spPr>
          <a:xfrm>
            <a:off x="6330571" y="5823068"/>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 name="Rectangle : coins arrondis 35">
            <a:extLst>
              <a:ext uri="{FF2B5EF4-FFF2-40B4-BE49-F238E27FC236}">
                <a16:creationId xmlns:a16="http://schemas.microsoft.com/office/drawing/2014/main" id="{57F3FA5E-F446-4433-30E0-56D6589C3153}"/>
              </a:ext>
            </a:extLst>
          </p:cNvPr>
          <p:cNvSpPr/>
          <p:nvPr/>
        </p:nvSpPr>
        <p:spPr>
          <a:xfrm>
            <a:off x="2671893" y="1784015"/>
            <a:ext cx="3312738" cy="561993"/>
          </a:xfrm>
          <a:prstGeom prst="roundRect">
            <a:avLst/>
          </a:prstGeom>
          <a:solidFill>
            <a:schemeClr val="bg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High risk</a:t>
            </a:r>
            <a:endParaRPr kumimoji="0" lang="en-US" sz="14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endParaRPr>
          </a:p>
        </p:txBody>
      </p:sp>
      <p:sp>
        <p:nvSpPr>
          <p:cNvPr id="6" name="Rectangle : coins arrondis 32">
            <a:extLst>
              <a:ext uri="{FF2B5EF4-FFF2-40B4-BE49-F238E27FC236}">
                <a16:creationId xmlns:a16="http://schemas.microsoft.com/office/drawing/2014/main" id="{C85DD135-491D-CB73-F6B0-377D8944DB85}"/>
              </a:ext>
            </a:extLst>
          </p:cNvPr>
          <p:cNvSpPr/>
          <p:nvPr/>
        </p:nvSpPr>
        <p:spPr>
          <a:xfrm>
            <a:off x="6301006" y="2538145"/>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 1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 coins arrondis 35">
            <a:extLst>
              <a:ext uri="{FF2B5EF4-FFF2-40B4-BE49-F238E27FC236}">
                <a16:creationId xmlns:a16="http://schemas.microsoft.com/office/drawing/2014/main" id="{B4364380-A02A-D2C0-EB4F-4C4ABE565C25}"/>
              </a:ext>
            </a:extLst>
          </p:cNvPr>
          <p:cNvSpPr/>
          <p:nvPr/>
        </p:nvSpPr>
        <p:spPr>
          <a:xfrm>
            <a:off x="8025633" y="2557858"/>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 1 </a:t>
            </a: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years</a:t>
            </a:r>
            <a:endPar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CD560972-CF1A-C38C-00FE-2A3589E106D2}"/>
              </a:ext>
            </a:extLst>
          </p:cNvPr>
          <p:cNvSpPr/>
          <p:nvPr/>
        </p:nvSpPr>
        <p:spPr>
          <a:xfrm>
            <a:off x="6330571" y="3411492"/>
            <a:ext cx="1558547" cy="472293"/>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6-12 months</a:t>
            </a:r>
          </a:p>
        </p:txBody>
      </p:sp>
      <p:sp>
        <p:nvSpPr>
          <p:cNvPr id="14" name="Rectangle 13">
            <a:extLst>
              <a:ext uri="{FF2B5EF4-FFF2-40B4-BE49-F238E27FC236}">
                <a16:creationId xmlns:a16="http://schemas.microsoft.com/office/drawing/2014/main" id="{4DE7722A-678D-4EA6-6BD8-9C2CCF24F174}"/>
              </a:ext>
            </a:extLst>
          </p:cNvPr>
          <p:cNvSpPr/>
          <p:nvPr/>
        </p:nvSpPr>
        <p:spPr>
          <a:xfrm>
            <a:off x="8040417" y="3428252"/>
            <a:ext cx="1558547" cy="472293"/>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Every 12 months</a:t>
            </a:r>
          </a:p>
        </p:txBody>
      </p:sp>
      <p:sp>
        <p:nvSpPr>
          <p:cNvPr id="19" name="Rectangle 18">
            <a:extLst>
              <a:ext uri="{FF2B5EF4-FFF2-40B4-BE49-F238E27FC236}">
                <a16:creationId xmlns:a16="http://schemas.microsoft.com/office/drawing/2014/main" id="{B9761308-10BB-57BB-0481-EA9E4CD13E8C}"/>
              </a:ext>
            </a:extLst>
          </p:cNvPr>
          <p:cNvSpPr/>
          <p:nvPr/>
        </p:nvSpPr>
        <p:spPr>
          <a:xfrm>
            <a:off x="6315788" y="4165462"/>
            <a:ext cx="1558547" cy="472293"/>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1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year</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0" name="Rectangle 19">
            <a:extLst>
              <a:ext uri="{FF2B5EF4-FFF2-40B4-BE49-F238E27FC236}">
                <a16:creationId xmlns:a16="http://schemas.microsoft.com/office/drawing/2014/main" id="{233B2EE6-C458-4AA2-252D-7966FB81D67B}"/>
              </a:ext>
            </a:extLst>
          </p:cNvPr>
          <p:cNvSpPr/>
          <p:nvPr/>
        </p:nvSpPr>
        <p:spPr>
          <a:xfrm>
            <a:off x="4411301" y="4208324"/>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3" name="Rectangle 22">
            <a:extLst>
              <a:ext uri="{FF2B5EF4-FFF2-40B4-BE49-F238E27FC236}">
                <a16:creationId xmlns:a16="http://schemas.microsoft.com/office/drawing/2014/main" id="{6E870EA7-6AA8-69A4-0AB4-C404838DC96A}"/>
              </a:ext>
            </a:extLst>
          </p:cNvPr>
          <p:cNvSpPr/>
          <p:nvPr/>
        </p:nvSpPr>
        <p:spPr>
          <a:xfrm>
            <a:off x="4435746" y="5058481"/>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4" name="Rectangle 23">
            <a:extLst>
              <a:ext uri="{FF2B5EF4-FFF2-40B4-BE49-F238E27FC236}">
                <a16:creationId xmlns:a16="http://schemas.microsoft.com/office/drawing/2014/main" id="{66124875-1CD9-6702-1670-016BE41067E1}"/>
              </a:ext>
            </a:extLst>
          </p:cNvPr>
          <p:cNvSpPr/>
          <p:nvPr/>
        </p:nvSpPr>
        <p:spPr>
          <a:xfrm>
            <a:off x="4435747" y="5860163"/>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6-12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5" name="Rectangle 24">
            <a:extLst>
              <a:ext uri="{FF2B5EF4-FFF2-40B4-BE49-F238E27FC236}">
                <a16:creationId xmlns:a16="http://schemas.microsoft.com/office/drawing/2014/main" id="{7AB0C13C-B911-9DD1-1849-58C5904C8185}"/>
              </a:ext>
            </a:extLst>
          </p:cNvPr>
          <p:cNvSpPr/>
          <p:nvPr/>
        </p:nvSpPr>
        <p:spPr>
          <a:xfrm>
            <a:off x="8040417" y="5058596"/>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6" name="Rectangle 25">
            <a:extLst>
              <a:ext uri="{FF2B5EF4-FFF2-40B4-BE49-F238E27FC236}">
                <a16:creationId xmlns:a16="http://schemas.microsoft.com/office/drawing/2014/main" id="{83376720-B972-72FB-0480-75EBF480BD82}"/>
              </a:ext>
            </a:extLst>
          </p:cNvPr>
          <p:cNvSpPr/>
          <p:nvPr/>
        </p:nvSpPr>
        <p:spPr>
          <a:xfrm>
            <a:off x="8040417" y="5823068"/>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Every</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12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months</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7" name="Rectangle 26">
            <a:extLst>
              <a:ext uri="{FF2B5EF4-FFF2-40B4-BE49-F238E27FC236}">
                <a16:creationId xmlns:a16="http://schemas.microsoft.com/office/drawing/2014/main" id="{727B6623-330E-D3B6-2D31-BDA85BDC19F7}"/>
              </a:ext>
            </a:extLst>
          </p:cNvPr>
          <p:cNvSpPr/>
          <p:nvPr/>
        </p:nvSpPr>
        <p:spPr>
          <a:xfrm>
            <a:off x="8040417" y="4167743"/>
            <a:ext cx="1558547" cy="4722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Clinical indication</a:t>
            </a:r>
          </a:p>
        </p:txBody>
      </p:sp>
      <p:sp>
        <p:nvSpPr>
          <p:cNvPr id="3" name="Rectangle : coins arrondis 53">
            <a:extLst>
              <a:ext uri="{FF2B5EF4-FFF2-40B4-BE49-F238E27FC236}">
                <a16:creationId xmlns:a16="http://schemas.microsoft.com/office/drawing/2014/main" id="{FEEB72F5-9828-55E9-7163-59B57388009B}"/>
              </a:ext>
            </a:extLst>
          </p:cNvPr>
          <p:cNvSpPr/>
          <p:nvPr/>
        </p:nvSpPr>
        <p:spPr>
          <a:xfrm flipH="1">
            <a:off x="2714457" y="719562"/>
            <a:ext cx="6899286" cy="695111"/>
          </a:xfrm>
          <a:prstGeom prst="roundRect">
            <a:avLst/>
          </a:prstGeom>
          <a:solidFill>
            <a:schemeClr val="bg1"/>
          </a:solidFill>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Assess prognosis, risk of progression and disease severity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at every visit </a:t>
            </a:r>
          </a:p>
        </p:txBody>
      </p:sp>
      <p:cxnSp>
        <p:nvCxnSpPr>
          <p:cNvPr id="39" name="Straight Connector 38">
            <a:extLst>
              <a:ext uri="{FF2B5EF4-FFF2-40B4-BE49-F238E27FC236}">
                <a16:creationId xmlns:a16="http://schemas.microsoft.com/office/drawing/2014/main" id="{F4CDF272-9BD7-EEA9-1253-F41167744E2F}"/>
              </a:ext>
            </a:extLst>
          </p:cNvPr>
          <p:cNvCxnSpPr>
            <a:stCxn id="3" idx="2"/>
            <a:endCxn id="2" idx="0"/>
          </p:cNvCxnSpPr>
          <p:nvPr/>
        </p:nvCxnSpPr>
        <p:spPr>
          <a:xfrm flipH="1">
            <a:off x="4328262" y="1414673"/>
            <a:ext cx="1835838" cy="369342"/>
          </a:xfrm>
          <a:prstGeom prst="line">
            <a:avLst/>
          </a:prstGeom>
        </p:spPr>
        <p:style>
          <a:lnRef idx="2">
            <a:schemeClr val="dk1"/>
          </a:lnRef>
          <a:fillRef idx="0">
            <a:schemeClr val="dk1"/>
          </a:fillRef>
          <a:effectRef idx="1">
            <a:schemeClr val="dk1"/>
          </a:effectRef>
          <a:fontRef idx="minor">
            <a:schemeClr val="tx1"/>
          </a:fontRef>
        </p:style>
      </p:cxnSp>
      <p:cxnSp>
        <p:nvCxnSpPr>
          <p:cNvPr id="42" name="Straight Connector 41">
            <a:extLst>
              <a:ext uri="{FF2B5EF4-FFF2-40B4-BE49-F238E27FC236}">
                <a16:creationId xmlns:a16="http://schemas.microsoft.com/office/drawing/2014/main" id="{B9A6C9BD-63ED-2EA2-E068-16D15743E1FE}"/>
              </a:ext>
            </a:extLst>
          </p:cNvPr>
          <p:cNvCxnSpPr>
            <a:stCxn id="3" idx="2"/>
            <a:endCxn id="37" idx="0"/>
          </p:cNvCxnSpPr>
          <p:nvPr/>
        </p:nvCxnSpPr>
        <p:spPr>
          <a:xfrm>
            <a:off x="6164100" y="1414673"/>
            <a:ext cx="1793276" cy="369343"/>
          </a:xfrm>
          <a:prstGeom prst="line">
            <a:avLst/>
          </a:prstGeom>
        </p:spPr>
        <p:style>
          <a:lnRef idx="2">
            <a:schemeClr val="dk1"/>
          </a:lnRef>
          <a:fillRef idx="0">
            <a:schemeClr val="dk1"/>
          </a:fillRef>
          <a:effectRef idx="1">
            <a:schemeClr val="dk1"/>
          </a:effectRef>
          <a:fontRef idx="minor">
            <a:schemeClr val="tx1"/>
          </a:fontRef>
        </p:style>
      </p:cxnSp>
      <p:sp>
        <p:nvSpPr>
          <p:cNvPr id="44" name="Rectangle : coins arrondis 32">
            <a:extLst>
              <a:ext uri="{FF2B5EF4-FFF2-40B4-BE49-F238E27FC236}">
                <a16:creationId xmlns:a16="http://schemas.microsoft.com/office/drawing/2014/main" id="{C7C72F50-D60D-DF55-288E-AFFCDAD8C0FE}"/>
              </a:ext>
            </a:extLst>
          </p:cNvPr>
          <p:cNvSpPr/>
          <p:nvPr/>
        </p:nvSpPr>
        <p:spPr>
          <a:xfrm>
            <a:off x="584715" y="2565986"/>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Disease</a:t>
            </a: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duration</a:t>
            </a:r>
          </a:p>
        </p:txBody>
      </p:sp>
      <p:grpSp>
        <p:nvGrpSpPr>
          <p:cNvPr id="4" name="Group 3">
            <a:extLst>
              <a:ext uri="{FF2B5EF4-FFF2-40B4-BE49-F238E27FC236}">
                <a16:creationId xmlns:a16="http://schemas.microsoft.com/office/drawing/2014/main" id="{C819A40D-59AB-75E2-9BBC-D8DC4C9B601F}"/>
              </a:ext>
            </a:extLst>
          </p:cNvPr>
          <p:cNvGrpSpPr/>
          <p:nvPr/>
        </p:nvGrpSpPr>
        <p:grpSpPr>
          <a:xfrm>
            <a:off x="9563344" y="6416971"/>
            <a:ext cx="2538834" cy="500137"/>
            <a:chOff x="161925" y="6755586"/>
            <a:chExt cx="2881171" cy="637136"/>
          </a:xfrm>
        </p:grpSpPr>
        <p:sp>
          <p:nvSpPr>
            <p:cNvPr id="34" name="Rectangle 33">
              <a:extLst>
                <a:ext uri="{FF2B5EF4-FFF2-40B4-BE49-F238E27FC236}">
                  <a16:creationId xmlns:a16="http://schemas.microsoft.com/office/drawing/2014/main" id="{0237CBB7-864F-1B54-1866-67DACBF26836}"/>
                </a:ext>
              </a:extLst>
            </p:cNvPr>
            <p:cNvSpPr/>
            <p:nvPr/>
          </p:nvSpPr>
          <p:spPr>
            <a:xfrm>
              <a:off x="161925" y="6927803"/>
              <a:ext cx="409576" cy="75042"/>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Rectangle 39">
              <a:extLst>
                <a:ext uri="{FF2B5EF4-FFF2-40B4-BE49-F238E27FC236}">
                  <a16:creationId xmlns:a16="http://schemas.microsoft.com/office/drawing/2014/main" id="{A2CB72F3-5420-3C1C-9E8F-13A66035517E}"/>
                </a:ext>
              </a:extLst>
            </p:cNvPr>
            <p:cNvSpPr/>
            <p:nvPr/>
          </p:nvSpPr>
          <p:spPr>
            <a:xfrm>
              <a:off x="174936" y="7180681"/>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TextBox 42">
              <a:extLst>
                <a:ext uri="{FF2B5EF4-FFF2-40B4-BE49-F238E27FC236}">
                  <a16:creationId xmlns:a16="http://schemas.microsoft.com/office/drawing/2014/main" id="{D4DCCE6B-9056-F93D-B8CF-465FDDAC223A}"/>
                </a:ext>
              </a:extLst>
            </p:cNvPr>
            <p:cNvSpPr txBox="1"/>
            <p:nvPr/>
          </p:nvSpPr>
          <p:spPr>
            <a:xfrm>
              <a:off x="621440" y="6755586"/>
              <a:ext cx="2421656" cy="63713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Conditional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Usual c</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linical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45" name="Rectangle : coins arrondis 35">
            <a:extLst>
              <a:ext uri="{FF2B5EF4-FFF2-40B4-BE49-F238E27FC236}">
                <a16:creationId xmlns:a16="http://schemas.microsoft.com/office/drawing/2014/main" id="{505990FA-0CAA-69A5-B2CF-8204FBBF3553}"/>
              </a:ext>
            </a:extLst>
          </p:cNvPr>
          <p:cNvSpPr/>
          <p:nvPr/>
        </p:nvSpPr>
        <p:spPr>
          <a:xfrm>
            <a:off x="10120218" y="2538144"/>
            <a:ext cx="1588111" cy="472293"/>
          </a:xfrm>
          <a:prstGeom prst="round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Anytime</a:t>
            </a:r>
            <a:r>
              <a:rPr kumimoji="0" lang="fr-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30579715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 coins arrondis 31">
            <a:extLst>
              <a:ext uri="{FF2B5EF4-FFF2-40B4-BE49-F238E27FC236}">
                <a16:creationId xmlns:a16="http://schemas.microsoft.com/office/drawing/2014/main" id="{12D679CB-AA7B-A7FB-FEDA-5A2185EDB442}"/>
              </a:ext>
            </a:extLst>
          </p:cNvPr>
          <p:cNvSpPr/>
          <p:nvPr/>
        </p:nvSpPr>
        <p:spPr>
          <a:xfrm>
            <a:off x="10416914" y="826680"/>
            <a:ext cx="1588111" cy="79574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Severe</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multiorgan</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involvement</a:t>
            </a:r>
            <a:endPar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3" name="Rectangle : coins arrondis 32">
            <a:extLst>
              <a:ext uri="{FF2B5EF4-FFF2-40B4-BE49-F238E27FC236}">
                <a16:creationId xmlns:a16="http://schemas.microsoft.com/office/drawing/2014/main" id="{3304B553-D1A8-E7FF-FE27-13DF25AC2E6F}"/>
              </a:ext>
            </a:extLst>
          </p:cNvPr>
          <p:cNvSpPr/>
          <p:nvPr/>
        </p:nvSpPr>
        <p:spPr>
          <a:xfrm>
            <a:off x="3651669" y="841788"/>
            <a:ext cx="1588111" cy="79574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Early</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diffuse </a:t>
            </a: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SSc</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and </a:t>
            </a: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signs</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of inflammation</a:t>
            </a:r>
          </a:p>
        </p:txBody>
      </p:sp>
      <p:sp>
        <p:nvSpPr>
          <p:cNvPr id="34" name="Rectangle : coins arrondis 33">
            <a:extLst>
              <a:ext uri="{FF2B5EF4-FFF2-40B4-BE49-F238E27FC236}">
                <a16:creationId xmlns:a16="http://schemas.microsoft.com/office/drawing/2014/main" id="{B2A2CDD3-4E10-F7E5-E64D-318D71AA9B73}"/>
              </a:ext>
            </a:extLst>
          </p:cNvPr>
          <p:cNvSpPr/>
          <p:nvPr/>
        </p:nvSpPr>
        <p:spPr>
          <a:xfrm>
            <a:off x="1930990" y="819710"/>
            <a:ext cx="1619027" cy="79574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ILD± </a:t>
            </a: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extrapulmonary</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involvement</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a:t>
            </a:r>
          </a:p>
        </p:txBody>
      </p:sp>
      <p:sp>
        <p:nvSpPr>
          <p:cNvPr id="35" name="Rectangle : coins arrondis 34">
            <a:extLst>
              <a:ext uri="{FF2B5EF4-FFF2-40B4-BE49-F238E27FC236}">
                <a16:creationId xmlns:a16="http://schemas.microsoft.com/office/drawing/2014/main" id="{8E1D3665-5CC3-E6F4-3D70-A989D292EB1A}"/>
              </a:ext>
            </a:extLst>
          </p:cNvPr>
          <p:cNvSpPr/>
          <p:nvPr/>
        </p:nvSpPr>
        <p:spPr>
          <a:xfrm>
            <a:off x="237074" y="826680"/>
            <a:ext cx="1588111" cy="795741"/>
          </a:xfrm>
          <a:prstGeom prst="roundRect">
            <a:avLst/>
          </a:prstGeom>
          <a:solidFill>
            <a:schemeClr val="bg1">
              <a:lumMod val="85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No indication for </a:t>
            </a: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treatment</a:t>
            </a:r>
            <a:endPar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6" name="Rectangle : coins arrondis 35">
            <a:extLst>
              <a:ext uri="{FF2B5EF4-FFF2-40B4-BE49-F238E27FC236}">
                <a16:creationId xmlns:a16="http://schemas.microsoft.com/office/drawing/2014/main" id="{FFDC07E2-F472-E7AC-B946-49B11AADEB6E}"/>
              </a:ext>
            </a:extLst>
          </p:cNvPr>
          <p:cNvSpPr/>
          <p:nvPr/>
        </p:nvSpPr>
        <p:spPr>
          <a:xfrm>
            <a:off x="5326994" y="841788"/>
            <a:ext cx="1588111" cy="79574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Fibrosis</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extent</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on HRCT ≥10% and no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extrapulmonary</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involvement</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a:t>
            </a:r>
          </a:p>
        </p:txBody>
      </p:sp>
      <p:sp>
        <p:nvSpPr>
          <p:cNvPr id="37" name="Rectangle 36">
            <a:extLst>
              <a:ext uri="{FF2B5EF4-FFF2-40B4-BE49-F238E27FC236}">
                <a16:creationId xmlns:a16="http://schemas.microsoft.com/office/drawing/2014/main" id="{7C0EDDF3-D177-31F1-1703-AFCE09883264}"/>
              </a:ext>
            </a:extLst>
          </p:cNvPr>
          <p:cNvSpPr/>
          <p:nvPr/>
        </p:nvSpPr>
        <p:spPr>
          <a:xfrm>
            <a:off x="1928445" y="2258378"/>
            <a:ext cx="1614179"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Mycophenolate</a:t>
            </a:r>
            <a:endPar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8" name="Rectangle 37">
            <a:extLst>
              <a:ext uri="{FF2B5EF4-FFF2-40B4-BE49-F238E27FC236}">
                <a16:creationId xmlns:a16="http://schemas.microsoft.com/office/drawing/2014/main" id="{2CB084AA-8D78-013C-75C4-992D4D3D3A44}"/>
              </a:ext>
            </a:extLst>
          </p:cNvPr>
          <p:cNvSpPr/>
          <p:nvPr/>
        </p:nvSpPr>
        <p:spPr>
          <a:xfrm>
            <a:off x="5329126" y="2273117"/>
            <a:ext cx="1588111"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Nintedanib</a:t>
            </a:r>
            <a:endPar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9" name="Rectangle 38">
            <a:extLst>
              <a:ext uri="{FF2B5EF4-FFF2-40B4-BE49-F238E27FC236}">
                <a16:creationId xmlns:a16="http://schemas.microsoft.com/office/drawing/2014/main" id="{96349B18-D898-99E9-D08E-AC7F01A3E23D}"/>
              </a:ext>
            </a:extLst>
          </p:cNvPr>
          <p:cNvSpPr/>
          <p:nvPr/>
        </p:nvSpPr>
        <p:spPr>
          <a:xfrm>
            <a:off x="8638149" y="2261678"/>
            <a:ext cx="1642044"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5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Combination of immunosuppressants</a:t>
            </a:r>
          </a:p>
        </p:txBody>
      </p:sp>
      <p:sp>
        <p:nvSpPr>
          <p:cNvPr id="40" name="Rectangle 39">
            <a:extLst>
              <a:ext uri="{FF2B5EF4-FFF2-40B4-BE49-F238E27FC236}">
                <a16:creationId xmlns:a16="http://schemas.microsoft.com/office/drawing/2014/main" id="{B680BFB0-14CB-06D9-5722-81090DF84AD0}"/>
              </a:ext>
            </a:extLst>
          </p:cNvPr>
          <p:cNvSpPr/>
          <p:nvPr/>
        </p:nvSpPr>
        <p:spPr>
          <a:xfrm>
            <a:off x="3653801" y="2265779"/>
            <a:ext cx="1588111" cy="671887"/>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Tocilizumab</a:t>
            </a:r>
          </a:p>
        </p:txBody>
      </p:sp>
      <p:sp>
        <p:nvSpPr>
          <p:cNvPr id="41" name="Rectangle 40">
            <a:extLst>
              <a:ext uri="{FF2B5EF4-FFF2-40B4-BE49-F238E27FC236}">
                <a16:creationId xmlns:a16="http://schemas.microsoft.com/office/drawing/2014/main" id="{428C77D4-E220-C6BF-429E-0D1ACBB4E50B}"/>
              </a:ext>
            </a:extLst>
          </p:cNvPr>
          <p:cNvSpPr/>
          <p:nvPr/>
        </p:nvSpPr>
        <p:spPr>
          <a:xfrm>
            <a:off x="10419047" y="2254340"/>
            <a:ext cx="1588111"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solidFill>
                <a:effectLst/>
                <a:uLnTx/>
                <a:uFillTx/>
                <a:latin typeface="Aptos" panose="02110004020202020204"/>
                <a:ea typeface="+mn-ea"/>
                <a:cs typeface="+mn-cs"/>
              </a:rPr>
              <a:t>Cyclophosphamide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solidFill>
                <a:effectLst/>
                <a:uLnTx/>
                <a:uFillTx/>
                <a:latin typeface="Aptos" panose="02110004020202020204"/>
                <a:ea typeface="+mn-ea"/>
                <a:cs typeface="+mn-cs"/>
              </a:rPr>
              <a:t>or rituximab</a:t>
            </a:r>
          </a:p>
        </p:txBody>
      </p:sp>
      <p:sp>
        <p:nvSpPr>
          <p:cNvPr id="51" name="Rectangle 50">
            <a:extLst>
              <a:ext uri="{FF2B5EF4-FFF2-40B4-BE49-F238E27FC236}">
                <a16:creationId xmlns:a16="http://schemas.microsoft.com/office/drawing/2014/main" id="{E93F4D85-7D7E-86BB-A6F6-6120603BB4D9}"/>
              </a:ext>
            </a:extLst>
          </p:cNvPr>
          <p:cNvSpPr/>
          <p:nvPr/>
        </p:nvSpPr>
        <p:spPr>
          <a:xfrm>
            <a:off x="271436" y="3193451"/>
            <a:ext cx="11699227" cy="28410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Monitoring</a:t>
            </a:r>
          </a:p>
        </p:txBody>
      </p:sp>
      <p:sp>
        <p:nvSpPr>
          <p:cNvPr id="53" name="Rectangle : coins arrondis 52">
            <a:extLst>
              <a:ext uri="{FF2B5EF4-FFF2-40B4-BE49-F238E27FC236}">
                <a16:creationId xmlns:a16="http://schemas.microsoft.com/office/drawing/2014/main" id="{C4CB24CA-563E-FA00-D998-4163C84B03BB}"/>
              </a:ext>
            </a:extLst>
          </p:cNvPr>
          <p:cNvSpPr/>
          <p:nvPr/>
        </p:nvSpPr>
        <p:spPr>
          <a:xfrm flipH="1">
            <a:off x="5734683" y="3802492"/>
            <a:ext cx="4890390" cy="795741"/>
          </a:xfrm>
          <a:prstGeom prst="roundRect">
            <a:avLst/>
          </a:prstGeom>
          <a:no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ILD progression, ILD and </a:t>
            </a: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extrapulmonary</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involvement</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not </a:t>
            </a: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controlled</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or treatment goals not met</a:t>
            </a:r>
          </a:p>
        </p:txBody>
      </p:sp>
      <p:sp>
        <p:nvSpPr>
          <p:cNvPr id="55" name="Rectangle : coins arrondis 54">
            <a:extLst>
              <a:ext uri="{FF2B5EF4-FFF2-40B4-BE49-F238E27FC236}">
                <a16:creationId xmlns:a16="http://schemas.microsoft.com/office/drawing/2014/main" id="{CBC58F81-6820-6578-AD7D-FBAC8FA77977}"/>
              </a:ext>
            </a:extLst>
          </p:cNvPr>
          <p:cNvSpPr/>
          <p:nvPr/>
        </p:nvSpPr>
        <p:spPr>
          <a:xfrm flipH="1">
            <a:off x="1031130" y="3802492"/>
            <a:ext cx="3383705" cy="795741"/>
          </a:xfrm>
          <a:prstGeom prst="roundRect">
            <a:avLst/>
          </a:prstGeom>
          <a:solidFill>
            <a:schemeClr val="bg1">
              <a:lumMod val="85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Aptos" panose="02110004020202020204"/>
                <a:ea typeface="+mn-ea"/>
                <a:cs typeface="+mn-cs"/>
              </a:rPr>
              <a:t>Treatment</a:t>
            </a: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 goals met</a:t>
            </a:r>
          </a:p>
        </p:txBody>
      </p:sp>
      <p:sp>
        <p:nvSpPr>
          <p:cNvPr id="58" name="Text Box 34">
            <a:extLst>
              <a:ext uri="{FF2B5EF4-FFF2-40B4-BE49-F238E27FC236}">
                <a16:creationId xmlns:a16="http://schemas.microsoft.com/office/drawing/2014/main" id="{13177C4B-93FC-AD2B-2F7F-90620A1814F7}"/>
              </a:ext>
            </a:extLst>
          </p:cNvPr>
          <p:cNvSpPr txBox="1">
            <a:spLocks noChangeArrowheads="1"/>
          </p:cNvSpPr>
          <p:nvPr/>
        </p:nvSpPr>
        <p:spPr bwMode="auto">
          <a:xfrm>
            <a:off x="4147127" y="4904274"/>
            <a:ext cx="7857897" cy="1605849"/>
          </a:xfrm>
          <a:prstGeom prst="rect">
            <a:avLst/>
          </a:prstGeom>
          <a:solidFill>
            <a:schemeClr val="bg1"/>
          </a:solidFill>
          <a:ln w="9525">
            <a:solidFill>
              <a:srgbClr val="0070C0"/>
            </a:solidFill>
            <a:miter lim="800000"/>
            <a:headEnd/>
            <a:tailEnd/>
          </a:ln>
        </p:spPr>
        <p:txBody>
          <a:bodyPr rot="0" vert="horz" wrap="square" lIns="91440" tIns="45720" rIns="91440" bIns="45720" anchor="t" anchorCtr="0" upright="1">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ptos" panose="02110004020202020204"/>
                <a:ea typeface="+mn-ea"/>
                <a:cs typeface="+mn-cs"/>
              </a:rPr>
              <a:t>Add or switch therapy may be considered:</a:t>
            </a:r>
            <a:endParaRPr kumimoji="0" lang="fr-FR" sz="1400" b="1" i="0" u="none" strike="noStrike" kern="1200" cap="none" spc="0" normalizeH="0" baseline="0" noProof="0" dirty="0">
              <a:ln>
                <a:noFill/>
              </a:ln>
              <a:solidFill>
                <a:prstClr val="black"/>
              </a:solidFill>
              <a:effectLst/>
              <a:uLnTx/>
              <a:uFillTx/>
              <a:latin typeface="Aptos" panose="02110004020202020204"/>
              <a:ea typeface="+mn-ea"/>
              <a:cs typeface="+mn-cs"/>
            </a:endParaRPr>
          </a:p>
          <a:p>
            <a:pPr marL="285750" indent="-285750">
              <a:buFont typeface="Arial" panose="020B0604020202020204" pitchFamily="34" charset="0"/>
              <a:buChar char="•"/>
              <a:defRPr/>
            </a:pPr>
            <a:r>
              <a:rPr lang="en-US" sz="1400" dirty="0">
                <a:solidFill>
                  <a:prstClr val="black"/>
                </a:solidFill>
              </a:rPr>
              <a:t>If on mono or combination treatment, add or switch immunosuppressant (Biologics are to date not used in combination)</a:t>
            </a:r>
          </a:p>
          <a:p>
            <a:pPr marL="285750" lvl="0" indent="-285750">
              <a:buFont typeface="Arial" panose="020B0604020202020204" pitchFamily="34" charset="0"/>
              <a:buChar char="•"/>
              <a:defRPr/>
            </a:pPr>
            <a:r>
              <a:rPr lang="en-US" sz="1400" dirty="0">
                <a:solidFill>
                  <a:prstClr val="black"/>
                </a:solidFill>
              </a:rPr>
              <a:t>If progressive pulmonary fibrosis, add nintedanib</a:t>
            </a:r>
          </a:p>
          <a:p>
            <a:pPr marL="285750" lvl="0" indent="-285750">
              <a:buFont typeface="Arial" panose="020B0604020202020204" pitchFamily="34" charset="0"/>
              <a:buChar char="•"/>
              <a:defRPr/>
            </a:pPr>
            <a:r>
              <a:rPr lang="en-US" sz="1400" dirty="0">
                <a:solidFill>
                  <a:prstClr val="black"/>
                </a:solidFill>
              </a:rPr>
              <a:t>In case of progressive and severe ILD consider referral for lung transplantation assessment</a:t>
            </a:r>
          </a:p>
          <a:p>
            <a:pPr marL="285750" indent="-285750">
              <a:buFont typeface="Arial" panose="020B0604020202020204" pitchFamily="34" charset="0"/>
              <a:buChar char="•"/>
              <a:defRPr/>
            </a:pPr>
            <a:r>
              <a:rPr lang="en-US" sz="1400" dirty="0">
                <a:solidFill>
                  <a:prstClr val="black"/>
                </a:solidFill>
              </a:rPr>
              <a:t>Avoid long-term use of high-dose glucocorticoids, steroid-sparing treatments may be considered</a:t>
            </a:r>
          </a:p>
          <a:p>
            <a:pPr marL="285750" lvl="0" indent="-285750">
              <a:buFont typeface="Arial" panose="020B0604020202020204" pitchFamily="34" charset="0"/>
              <a:buChar char="•"/>
              <a:defRPr/>
            </a:pPr>
            <a:endParaRPr lang="en-US" sz="1400" dirty="0">
              <a:solidFill>
                <a:prstClr val="black"/>
              </a:solidFill>
            </a:endParaRPr>
          </a:p>
        </p:txBody>
      </p:sp>
      <p:cxnSp>
        <p:nvCxnSpPr>
          <p:cNvPr id="59" name="Connecteur droit 58">
            <a:extLst>
              <a:ext uri="{FF2B5EF4-FFF2-40B4-BE49-F238E27FC236}">
                <a16:creationId xmlns:a16="http://schemas.microsoft.com/office/drawing/2014/main" id="{C3B0CE90-BF5F-74D0-2BBE-73177B5B5609}"/>
              </a:ext>
            </a:extLst>
          </p:cNvPr>
          <p:cNvCxnSpPr>
            <a:cxnSpLocks/>
            <a:stCxn id="35" idx="2"/>
          </p:cNvCxnSpPr>
          <p:nvPr/>
        </p:nvCxnSpPr>
        <p:spPr>
          <a:xfrm flipH="1">
            <a:off x="1018860" y="1622421"/>
            <a:ext cx="12270" cy="155592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1" name="Rectangle 60">
            <a:extLst>
              <a:ext uri="{FF2B5EF4-FFF2-40B4-BE49-F238E27FC236}">
                <a16:creationId xmlns:a16="http://schemas.microsoft.com/office/drawing/2014/main" id="{B1C82D8D-CE4F-3A3B-AD24-F95F6A2065FE}"/>
              </a:ext>
            </a:extLst>
          </p:cNvPr>
          <p:cNvSpPr/>
          <p:nvPr/>
        </p:nvSpPr>
        <p:spPr>
          <a:xfrm>
            <a:off x="186975" y="125972"/>
            <a:ext cx="11818050" cy="46238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Aptos" panose="02110004020202020204"/>
                <a:ea typeface="+mn-ea"/>
                <a:cs typeface="+mn-cs"/>
              </a:rPr>
              <a:t>Treatment of SSc-ILD</a:t>
            </a:r>
          </a:p>
        </p:txBody>
      </p:sp>
      <p:sp>
        <p:nvSpPr>
          <p:cNvPr id="2" name="Rectangle : coins arrondis 35">
            <a:extLst>
              <a:ext uri="{FF2B5EF4-FFF2-40B4-BE49-F238E27FC236}">
                <a16:creationId xmlns:a16="http://schemas.microsoft.com/office/drawing/2014/main" id="{909DFFC1-BA36-EFFA-53D1-EE9E7657CCE6}"/>
              </a:ext>
            </a:extLst>
          </p:cNvPr>
          <p:cNvSpPr/>
          <p:nvPr/>
        </p:nvSpPr>
        <p:spPr>
          <a:xfrm>
            <a:off x="7020910" y="841788"/>
            <a:ext cx="3259283" cy="79574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High risk of progression</a:t>
            </a:r>
          </a:p>
        </p:txBody>
      </p:sp>
      <p:sp>
        <p:nvSpPr>
          <p:cNvPr id="3" name="Rectangle 2">
            <a:extLst>
              <a:ext uri="{FF2B5EF4-FFF2-40B4-BE49-F238E27FC236}">
                <a16:creationId xmlns:a16="http://schemas.microsoft.com/office/drawing/2014/main" id="{D1E1EFD3-FA31-5A25-DF9D-DCB846A71586}"/>
              </a:ext>
            </a:extLst>
          </p:cNvPr>
          <p:cNvSpPr/>
          <p:nvPr/>
        </p:nvSpPr>
        <p:spPr>
          <a:xfrm>
            <a:off x="6984942" y="2273117"/>
            <a:ext cx="1588111"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Aptos" panose="02110004020202020204"/>
                <a:ea typeface="+mn-ea"/>
                <a:cs typeface="+mn-cs"/>
              </a:rPr>
              <a:t>Nintedanib and MMF</a:t>
            </a:r>
          </a:p>
        </p:txBody>
      </p:sp>
      <p:cxnSp>
        <p:nvCxnSpPr>
          <p:cNvPr id="12" name="Straight Connector 11">
            <a:extLst>
              <a:ext uri="{FF2B5EF4-FFF2-40B4-BE49-F238E27FC236}">
                <a16:creationId xmlns:a16="http://schemas.microsoft.com/office/drawing/2014/main" id="{2F1D9791-84AD-DC42-8CEE-F4CEF11A684B}"/>
              </a:ext>
            </a:extLst>
          </p:cNvPr>
          <p:cNvCxnSpPr>
            <a:cxnSpLocks/>
            <a:stCxn id="2" idx="2"/>
            <a:endCxn id="39" idx="0"/>
          </p:cNvCxnSpPr>
          <p:nvPr/>
        </p:nvCxnSpPr>
        <p:spPr>
          <a:xfrm>
            <a:off x="8650552" y="1637529"/>
            <a:ext cx="808619" cy="624149"/>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9CE9E245-7A36-86A8-6ED7-A17F132C7FC0}"/>
              </a:ext>
            </a:extLst>
          </p:cNvPr>
          <p:cNvCxnSpPr>
            <a:stCxn id="2" idx="2"/>
            <a:endCxn id="3" idx="0"/>
          </p:cNvCxnSpPr>
          <p:nvPr/>
        </p:nvCxnSpPr>
        <p:spPr>
          <a:xfrm flipH="1">
            <a:off x="7778998" y="1637529"/>
            <a:ext cx="871554" cy="635588"/>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CF9B39CC-0DB8-36BD-1523-946CBB04D745}"/>
              </a:ext>
            </a:extLst>
          </p:cNvPr>
          <p:cNvCxnSpPr>
            <a:stCxn id="2" idx="2"/>
            <a:endCxn id="41" idx="0"/>
          </p:cNvCxnSpPr>
          <p:nvPr/>
        </p:nvCxnSpPr>
        <p:spPr>
          <a:xfrm>
            <a:off x="8650552" y="1637529"/>
            <a:ext cx="2562551" cy="616811"/>
          </a:xfrm>
          <a:prstGeom prst="line">
            <a:avLst/>
          </a:prstGeom>
        </p:spPr>
        <p:style>
          <a:lnRef idx="2">
            <a:schemeClr val="dk1"/>
          </a:lnRef>
          <a:fillRef idx="0">
            <a:schemeClr val="dk1"/>
          </a:fillRef>
          <a:effectRef idx="1">
            <a:schemeClr val="dk1"/>
          </a:effectRef>
          <a:fontRef idx="minor">
            <a:schemeClr val="tx1"/>
          </a:fontRef>
        </p:style>
      </p:cxnSp>
      <p:cxnSp>
        <p:nvCxnSpPr>
          <p:cNvPr id="19" name="Straight Connector 18">
            <a:extLst>
              <a:ext uri="{FF2B5EF4-FFF2-40B4-BE49-F238E27FC236}">
                <a16:creationId xmlns:a16="http://schemas.microsoft.com/office/drawing/2014/main" id="{A2FF203F-056C-A373-AB61-6B32DC3C1CD2}"/>
              </a:ext>
            </a:extLst>
          </p:cNvPr>
          <p:cNvCxnSpPr>
            <a:cxnSpLocks/>
            <a:stCxn id="32" idx="2"/>
            <a:endCxn id="39" idx="0"/>
          </p:cNvCxnSpPr>
          <p:nvPr/>
        </p:nvCxnSpPr>
        <p:spPr>
          <a:xfrm flipH="1">
            <a:off x="9459171" y="1622421"/>
            <a:ext cx="1751799" cy="639257"/>
          </a:xfrm>
          <a:prstGeom prst="line">
            <a:avLst/>
          </a:prstGeom>
        </p:spPr>
        <p:style>
          <a:lnRef idx="2">
            <a:schemeClr val="dk1"/>
          </a:lnRef>
          <a:fillRef idx="0">
            <a:schemeClr val="dk1"/>
          </a:fillRef>
          <a:effectRef idx="1">
            <a:schemeClr val="dk1"/>
          </a:effectRef>
          <a:fontRef idx="minor">
            <a:schemeClr val="tx1"/>
          </a:fontRef>
        </p:style>
      </p:cxnSp>
      <p:grpSp>
        <p:nvGrpSpPr>
          <p:cNvPr id="9" name="Group 8">
            <a:extLst>
              <a:ext uri="{FF2B5EF4-FFF2-40B4-BE49-F238E27FC236}">
                <a16:creationId xmlns:a16="http://schemas.microsoft.com/office/drawing/2014/main" id="{777F901C-AE97-AA97-B85B-C38846334ED1}"/>
              </a:ext>
            </a:extLst>
          </p:cNvPr>
          <p:cNvGrpSpPr/>
          <p:nvPr/>
        </p:nvGrpSpPr>
        <p:grpSpPr>
          <a:xfrm>
            <a:off x="305798" y="5786848"/>
            <a:ext cx="2556506" cy="723275"/>
            <a:chOff x="161924" y="6815853"/>
            <a:chExt cx="2556506" cy="723275"/>
          </a:xfrm>
        </p:grpSpPr>
        <p:sp>
          <p:nvSpPr>
            <p:cNvPr id="10" name="Rectangle 9">
              <a:extLst>
                <a:ext uri="{FF2B5EF4-FFF2-40B4-BE49-F238E27FC236}">
                  <a16:creationId xmlns:a16="http://schemas.microsoft.com/office/drawing/2014/main" id="{17CB9530-9102-F6F9-F398-57F438F1A4C4}"/>
                </a:ext>
              </a:extLst>
            </p:cNvPr>
            <p:cNvSpPr/>
            <p:nvPr/>
          </p:nvSpPr>
          <p:spPr>
            <a:xfrm>
              <a:off x="161925" y="6927803"/>
              <a:ext cx="409576" cy="75042"/>
            </a:xfrm>
            <a:prstGeom prst="rect">
              <a:avLst/>
            </a:prstGeom>
            <a:solidFill>
              <a:schemeClr val="accent1">
                <a:lumMod val="40000"/>
                <a:lumOff val="60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AE871C5A-B89C-D703-ABA7-221F1237FD21}"/>
                </a:ext>
              </a:extLst>
            </p:cNvPr>
            <p:cNvSpPr/>
            <p:nvPr/>
          </p:nvSpPr>
          <p:spPr>
            <a:xfrm>
              <a:off x="161924" y="7139969"/>
              <a:ext cx="409576" cy="75042"/>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Rectangle 12">
              <a:extLst>
                <a:ext uri="{FF2B5EF4-FFF2-40B4-BE49-F238E27FC236}">
                  <a16:creationId xmlns:a16="http://schemas.microsoft.com/office/drawing/2014/main" id="{1ECE2D4E-78A7-1939-9E0D-83C8E9046E87}"/>
                </a:ext>
              </a:extLst>
            </p:cNvPr>
            <p:cNvSpPr/>
            <p:nvPr/>
          </p:nvSpPr>
          <p:spPr>
            <a:xfrm>
              <a:off x="161924" y="7369427"/>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TextBox 13">
              <a:extLst>
                <a:ext uri="{FF2B5EF4-FFF2-40B4-BE49-F238E27FC236}">
                  <a16:creationId xmlns:a16="http://schemas.microsoft.com/office/drawing/2014/main" id="{8358AC3B-276E-857F-E31F-2BA0685AE9DB}"/>
                </a:ext>
              </a:extLst>
            </p:cNvPr>
            <p:cNvSpPr txBox="1"/>
            <p:nvPr/>
          </p:nvSpPr>
          <p:spPr>
            <a:xfrm>
              <a:off x="584512" y="6815853"/>
              <a:ext cx="2133918" cy="7232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Conditional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Strong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Usual c</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linical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cxnSp>
        <p:nvCxnSpPr>
          <p:cNvPr id="21" name="Straight Connector 20">
            <a:extLst>
              <a:ext uri="{FF2B5EF4-FFF2-40B4-BE49-F238E27FC236}">
                <a16:creationId xmlns:a16="http://schemas.microsoft.com/office/drawing/2014/main" id="{805DEEFF-96E6-3885-247D-FCA455E0595F}"/>
              </a:ext>
            </a:extLst>
          </p:cNvPr>
          <p:cNvCxnSpPr>
            <a:cxnSpLocks/>
            <a:stCxn id="53" idx="2"/>
          </p:cNvCxnSpPr>
          <p:nvPr/>
        </p:nvCxnSpPr>
        <p:spPr>
          <a:xfrm>
            <a:off x="8179878" y="4598233"/>
            <a:ext cx="0" cy="324932"/>
          </a:xfrm>
          <a:prstGeom prst="line">
            <a:avLst/>
          </a:prstGeom>
        </p:spPr>
        <p:style>
          <a:lnRef idx="2">
            <a:schemeClr val="dk1"/>
          </a:lnRef>
          <a:fillRef idx="0">
            <a:schemeClr val="dk1"/>
          </a:fillRef>
          <a:effectRef idx="1">
            <a:schemeClr val="dk1"/>
          </a:effectRef>
          <a:fontRef idx="minor">
            <a:schemeClr val="tx1"/>
          </a:fontRef>
        </p:style>
      </p:cxnSp>
      <p:cxnSp>
        <p:nvCxnSpPr>
          <p:cNvPr id="62" name="Straight Connector 61">
            <a:extLst>
              <a:ext uri="{FF2B5EF4-FFF2-40B4-BE49-F238E27FC236}">
                <a16:creationId xmlns:a16="http://schemas.microsoft.com/office/drawing/2014/main" id="{6F35D7CD-75A0-EC8E-8AC6-2FF02305164A}"/>
              </a:ext>
            </a:extLst>
          </p:cNvPr>
          <p:cNvCxnSpPr>
            <a:stCxn id="32" idx="2"/>
            <a:endCxn id="41" idx="0"/>
          </p:cNvCxnSpPr>
          <p:nvPr/>
        </p:nvCxnSpPr>
        <p:spPr>
          <a:xfrm>
            <a:off x="11210970" y="1622421"/>
            <a:ext cx="2133" cy="631919"/>
          </a:xfrm>
          <a:prstGeom prst="line">
            <a:avLst/>
          </a:prstGeom>
        </p:spPr>
        <p:style>
          <a:lnRef idx="2">
            <a:schemeClr val="dk1"/>
          </a:lnRef>
          <a:fillRef idx="0">
            <a:schemeClr val="dk1"/>
          </a:fillRef>
          <a:effectRef idx="1">
            <a:schemeClr val="dk1"/>
          </a:effectRef>
          <a:fontRef idx="minor">
            <a:schemeClr val="tx1"/>
          </a:fontRef>
        </p:style>
      </p:cxnSp>
      <p:cxnSp>
        <p:nvCxnSpPr>
          <p:cNvPr id="66" name="Straight Connector 65">
            <a:extLst>
              <a:ext uri="{FF2B5EF4-FFF2-40B4-BE49-F238E27FC236}">
                <a16:creationId xmlns:a16="http://schemas.microsoft.com/office/drawing/2014/main" id="{4EBA29CD-3914-656F-C466-79BA60682BA8}"/>
              </a:ext>
            </a:extLst>
          </p:cNvPr>
          <p:cNvCxnSpPr>
            <a:stCxn id="36" idx="2"/>
            <a:endCxn id="38" idx="0"/>
          </p:cNvCxnSpPr>
          <p:nvPr/>
        </p:nvCxnSpPr>
        <p:spPr>
          <a:xfrm>
            <a:off x="6121050" y="1637529"/>
            <a:ext cx="2132" cy="635588"/>
          </a:xfrm>
          <a:prstGeom prst="line">
            <a:avLst/>
          </a:prstGeom>
        </p:spPr>
        <p:style>
          <a:lnRef idx="2">
            <a:schemeClr val="dk1"/>
          </a:lnRef>
          <a:fillRef idx="0">
            <a:schemeClr val="dk1"/>
          </a:fillRef>
          <a:effectRef idx="1">
            <a:schemeClr val="dk1"/>
          </a:effectRef>
          <a:fontRef idx="minor">
            <a:schemeClr val="tx1"/>
          </a:fontRef>
        </p:style>
      </p:cxnSp>
      <p:cxnSp>
        <p:nvCxnSpPr>
          <p:cNvPr id="68" name="Straight Connector 67">
            <a:extLst>
              <a:ext uri="{FF2B5EF4-FFF2-40B4-BE49-F238E27FC236}">
                <a16:creationId xmlns:a16="http://schemas.microsoft.com/office/drawing/2014/main" id="{51B0149B-FEDA-A5E6-0167-43C0EB08C929}"/>
              </a:ext>
            </a:extLst>
          </p:cNvPr>
          <p:cNvCxnSpPr>
            <a:stCxn id="33" idx="2"/>
            <a:endCxn id="40" idx="0"/>
          </p:cNvCxnSpPr>
          <p:nvPr/>
        </p:nvCxnSpPr>
        <p:spPr>
          <a:xfrm>
            <a:off x="4445725" y="1637529"/>
            <a:ext cx="2132" cy="628250"/>
          </a:xfrm>
          <a:prstGeom prst="line">
            <a:avLst/>
          </a:prstGeom>
        </p:spPr>
        <p:style>
          <a:lnRef idx="2">
            <a:schemeClr val="dk1"/>
          </a:lnRef>
          <a:fillRef idx="0">
            <a:schemeClr val="dk1"/>
          </a:fillRef>
          <a:effectRef idx="1">
            <a:schemeClr val="dk1"/>
          </a:effectRef>
          <a:fontRef idx="minor">
            <a:schemeClr val="tx1"/>
          </a:fontRef>
        </p:style>
      </p:cxnSp>
      <p:cxnSp>
        <p:nvCxnSpPr>
          <p:cNvPr id="70" name="Straight Connector 69">
            <a:extLst>
              <a:ext uri="{FF2B5EF4-FFF2-40B4-BE49-F238E27FC236}">
                <a16:creationId xmlns:a16="http://schemas.microsoft.com/office/drawing/2014/main" id="{2B15E039-8E12-765B-785E-16DD571DEBCD}"/>
              </a:ext>
            </a:extLst>
          </p:cNvPr>
          <p:cNvCxnSpPr>
            <a:stCxn id="34" idx="2"/>
            <a:endCxn id="37" idx="0"/>
          </p:cNvCxnSpPr>
          <p:nvPr/>
        </p:nvCxnSpPr>
        <p:spPr>
          <a:xfrm flipH="1">
            <a:off x="2735535" y="1615451"/>
            <a:ext cx="4969" cy="642927"/>
          </a:xfrm>
          <a:prstGeom prst="line">
            <a:avLst/>
          </a:prstGeom>
        </p:spPr>
        <p:style>
          <a:lnRef idx="2">
            <a:schemeClr val="dk1"/>
          </a:lnRef>
          <a:fillRef idx="0">
            <a:schemeClr val="dk1"/>
          </a:fillRef>
          <a:effectRef idx="1">
            <a:schemeClr val="dk1"/>
          </a:effectRef>
          <a:fontRef idx="minor">
            <a:schemeClr val="tx1"/>
          </a:fontRef>
        </p:style>
      </p:cxnSp>
      <p:cxnSp>
        <p:nvCxnSpPr>
          <p:cNvPr id="5" name="Straight Connector 4">
            <a:extLst>
              <a:ext uri="{FF2B5EF4-FFF2-40B4-BE49-F238E27FC236}">
                <a16:creationId xmlns:a16="http://schemas.microsoft.com/office/drawing/2014/main" id="{90C6EB6B-1CC3-4CD7-BE55-83BF1EBE5AAF}"/>
              </a:ext>
            </a:extLst>
          </p:cNvPr>
          <p:cNvCxnSpPr>
            <a:stCxn id="34" idx="2"/>
            <a:endCxn id="40" idx="0"/>
          </p:cNvCxnSpPr>
          <p:nvPr/>
        </p:nvCxnSpPr>
        <p:spPr>
          <a:xfrm>
            <a:off x="2740504" y="1615451"/>
            <a:ext cx="1707353" cy="650328"/>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157741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2120-A25D-8BF3-81C7-919958FFD47F}"/>
              </a:ext>
            </a:extLst>
          </p:cNvPr>
          <p:cNvSpPr>
            <a:spLocks noGrp="1"/>
          </p:cNvSpPr>
          <p:nvPr>
            <p:ph type="title"/>
          </p:nvPr>
        </p:nvSpPr>
        <p:spPr>
          <a:xfrm>
            <a:off x="838200" y="365126"/>
            <a:ext cx="10515600" cy="761926"/>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Objective and aim</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graphicFrame>
        <p:nvGraphicFramePr>
          <p:cNvPr id="5" name="Content Placeholder 4">
            <a:extLst>
              <a:ext uri="{FF2B5EF4-FFF2-40B4-BE49-F238E27FC236}">
                <a16:creationId xmlns:a16="http://schemas.microsoft.com/office/drawing/2014/main" id="{65AEB5F8-83E6-126E-C017-04951DFE22C8}"/>
              </a:ext>
            </a:extLst>
          </p:cNvPr>
          <p:cNvGraphicFramePr>
            <a:graphicFrameLocks noGrp="1"/>
          </p:cNvGraphicFramePr>
          <p:nvPr>
            <p:ph idx="1"/>
            <p:extLst>
              <p:ext uri="{D42A27DB-BD31-4B8C-83A1-F6EECF244321}">
                <p14:modId xmlns:p14="http://schemas.microsoft.com/office/powerpoint/2010/main" val="1572151668"/>
              </p:ext>
            </p:extLst>
          </p:nvPr>
        </p:nvGraphicFramePr>
        <p:xfrm>
          <a:off x="838200" y="1389690"/>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5D917281-410A-CECC-7895-C396161BB1F9}"/>
              </a:ext>
            </a:extLst>
          </p:cNvPr>
          <p:cNvPicPr>
            <a:picLocks noChangeAspect="1"/>
          </p:cNvPicPr>
          <p:nvPr/>
        </p:nvPicPr>
        <p:blipFill>
          <a:blip r:embed="rId8"/>
          <a:stretch>
            <a:fillRect/>
          </a:stretch>
        </p:blipFill>
        <p:spPr>
          <a:xfrm>
            <a:off x="9629079" y="53959"/>
            <a:ext cx="2362321" cy="311166"/>
          </a:xfrm>
          <a:prstGeom prst="rect">
            <a:avLst/>
          </a:prstGeom>
        </p:spPr>
      </p:pic>
    </p:spTree>
    <p:extLst>
      <p:ext uri="{BB962C8B-B14F-4D97-AF65-F5344CB8AC3E}">
        <p14:creationId xmlns:p14="http://schemas.microsoft.com/office/powerpoint/2010/main" val="42867186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59BBE-F723-8A3E-E6B8-658F313EF96E}"/>
            </a:ext>
          </a:extLst>
        </p:cNvPr>
        <p:cNvGrpSpPr/>
        <p:nvPr/>
      </p:nvGrpSpPr>
      <p:grpSpPr>
        <a:xfrm>
          <a:off x="0" y="0"/>
          <a:ext cx="0" cy="0"/>
          <a:chOff x="0" y="0"/>
          <a:chExt cx="0" cy="0"/>
        </a:xfrm>
      </p:grpSpPr>
      <p:sp>
        <p:nvSpPr>
          <p:cNvPr id="31" name="Rectangle : coins arrondis 30">
            <a:extLst>
              <a:ext uri="{FF2B5EF4-FFF2-40B4-BE49-F238E27FC236}">
                <a16:creationId xmlns:a16="http://schemas.microsoft.com/office/drawing/2014/main" id="{F9026C6C-643B-AAAC-3179-1091602B5EF4}"/>
              </a:ext>
            </a:extLst>
          </p:cNvPr>
          <p:cNvSpPr/>
          <p:nvPr/>
        </p:nvSpPr>
        <p:spPr>
          <a:xfrm>
            <a:off x="10470534" y="1061248"/>
            <a:ext cx="1541360" cy="462381"/>
          </a:xfrm>
          <a:prstGeom prst="roundRect">
            <a:avLst/>
          </a:prstGeom>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UIP pattern</a:t>
            </a:r>
          </a:p>
        </p:txBody>
      </p:sp>
      <p:sp>
        <p:nvSpPr>
          <p:cNvPr id="34" name="Rectangle : coins arrondis 33">
            <a:extLst>
              <a:ext uri="{FF2B5EF4-FFF2-40B4-BE49-F238E27FC236}">
                <a16:creationId xmlns:a16="http://schemas.microsoft.com/office/drawing/2014/main" id="{9C5AEEC3-C06F-8797-7EAC-53098533F0F7}"/>
              </a:ext>
            </a:extLst>
          </p:cNvPr>
          <p:cNvSpPr/>
          <p:nvPr/>
        </p:nvSpPr>
        <p:spPr>
          <a:xfrm>
            <a:off x="2138436" y="614054"/>
            <a:ext cx="2971197" cy="886433"/>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All RA-ILD with presence of active a</a:t>
            </a:r>
            <a:r>
              <a:rPr kumimoji="0" lang="en-US" sz="1400" b="0" i="0" u="none" strike="noStrike" kern="1200" cap="none" spc="0" normalizeH="0" baseline="0" noProof="0" dirty="0" err="1">
                <a:ln>
                  <a:noFill/>
                </a:ln>
                <a:solidFill>
                  <a:prstClr val="black"/>
                </a:solidFill>
                <a:effectLst/>
                <a:uLnTx/>
                <a:uFillTx/>
                <a:latin typeface="Aptos" panose="02110004020202020204"/>
                <a:ea typeface="+mn-ea"/>
                <a:cs typeface="+mn-cs"/>
              </a:rPr>
              <a:t>rthritis</a:t>
            </a: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 ‘treat to target’</a:t>
            </a:r>
          </a:p>
        </p:txBody>
      </p:sp>
      <p:sp>
        <p:nvSpPr>
          <p:cNvPr id="35" name="Rectangle : coins arrondis 34">
            <a:extLst>
              <a:ext uri="{FF2B5EF4-FFF2-40B4-BE49-F238E27FC236}">
                <a16:creationId xmlns:a16="http://schemas.microsoft.com/office/drawing/2014/main" id="{B47C9439-A0F6-DD9E-567D-0B8037E8EE1C}"/>
              </a:ext>
            </a:extLst>
          </p:cNvPr>
          <p:cNvSpPr/>
          <p:nvPr/>
        </p:nvSpPr>
        <p:spPr>
          <a:xfrm>
            <a:off x="297911" y="615882"/>
            <a:ext cx="1673829" cy="904819"/>
          </a:xfrm>
          <a:prstGeom prst="roundRect">
            <a:avLst/>
          </a:prstGeom>
          <a:solidFill>
            <a:schemeClr val="bg1">
              <a:lumMod val="85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No indication for treatment</a:t>
            </a:r>
          </a:p>
        </p:txBody>
      </p:sp>
      <p:sp>
        <p:nvSpPr>
          <p:cNvPr id="36" name="Rectangle : coins arrondis 35">
            <a:extLst>
              <a:ext uri="{FF2B5EF4-FFF2-40B4-BE49-F238E27FC236}">
                <a16:creationId xmlns:a16="http://schemas.microsoft.com/office/drawing/2014/main" id="{861DF5CE-9FE5-5DE2-10AD-660E9E635E01}"/>
              </a:ext>
            </a:extLst>
          </p:cNvPr>
          <p:cNvSpPr/>
          <p:nvPr/>
        </p:nvSpPr>
        <p:spPr>
          <a:xfrm>
            <a:off x="8540483" y="1061248"/>
            <a:ext cx="1688862" cy="462382"/>
          </a:xfrm>
          <a:prstGeom prst="roundRect">
            <a:avLst/>
          </a:prstGeom>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Progressive pulmonary fibrosis</a:t>
            </a:r>
          </a:p>
        </p:txBody>
      </p:sp>
      <p:sp>
        <p:nvSpPr>
          <p:cNvPr id="37" name="Rectangle 36">
            <a:extLst>
              <a:ext uri="{FF2B5EF4-FFF2-40B4-BE49-F238E27FC236}">
                <a16:creationId xmlns:a16="http://schemas.microsoft.com/office/drawing/2014/main" id="{D5190AB0-00DA-0FEA-CC7A-13A3894C553E}"/>
              </a:ext>
            </a:extLst>
          </p:cNvPr>
          <p:cNvSpPr/>
          <p:nvPr/>
        </p:nvSpPr>
        <p:spPr>
          <a:xfrm>
            <a:off x="2138434" y="2448363"/>
            <a:ext cx="1391798"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Abatacept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Rituximab</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JAK inhitors</a:t>
            </a:r>
          </a:p>
        </p:txBody>
      </p:sp>
      <p:sp>
        <p:nvSpPr>
          <p:cNvPr id="38" name="Rectangle 37">
            <a:extLst>
              <a:ext uri="{FF2B5EF4-FFF2-40B4-BE49-F238E27FC236}">
                <a16:creationId xmlns:a16="http://schemas.microsoft.com/office/drawing/2014/main" id="{DA8224A5-33DB-96B1-985D-A293DD3E8174}"/>
              </a:ext>
            </a:extLst>
          </p:cNvPr>
          <p:cNvSpPr/>
          <p:nvPr/>
        </p:nvSpPr>
        <p:spPr>
          <a:xfrm>
            <a:off x="3658923" y="2448363"/>
            <a:ext cx="1391798" cy="671887"/>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Tocilizumab, </a:t>
            </a: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mn-cs"/>
              </a:rPr>
              <a:t>glucocorticoïdes</a:t>
            </a: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9" name="Rectangle 38">
            <a:extLst>
              <a:ext uri="{FF2B5EF4-FFF2-40B4-BE49-F238E27FC236}">
                <a16:creationId xmlns:a16="http://schemas.microsoft.com/office/drawing/2014/main" id="{E291C9AF-7EAF-715F-DC78-90EE07208395}"/>
              </a:ext>
            </a:extLst>
          </p:cNvPr>
          <p:cNvSpPr/>
          <p:nvPr/>
        </p:nvSpPr>
        <p:spPr>
          <a:xfrm>
            <a:off x="8550008" y="2450917"/>
            <a:ext cx="1688857"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Nintedanib or combination of immunosuppressant and nintedanib</a:t>
            </a:r>
          </a:p>
        </p:txBody>
      </p:sp>
      <p:sp>
        <p:nvSpPr>
          <p:cNvPr id="40" name="Rectangle 39">
            <a:extLst>
              <a:ext uri="{FF2B5EF4-FFF2-40B4-BE49-F238E27FC236}">
                <a16:creationId xmlns:a16="http://schemas.microsoft.com/office/drawing/2014/main" id="{21B9FE6C-5E71-DBA4-6D9D-9AC6F34C501B}"/>
              </a:ext>
            </a:extLst>
          </p:cNvPr>
          <p:cNvSpPr/>
          <p:nvPr/>
        </p:nvSpPr>
        <p:spPr>
          <a:xfrm>
            <a:off x="5179412" y="2457210"/>
            <a:ext cx="1391798" cy="671887"/>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Mycophenolate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Azathioprine</a:t>
            </a:r>
          </a:p>
        </p:txBody>
      </p:sp>
      <p:sp>
        <p:nvSpPr>
          <p:cNvPr id="41" name="Rectangle 40">
            <a:extLst>
              <a:ext uri="{FF2B5EF4-FFF2-40B4-BE49-F238E27FC236}">
                <a16:creationId xmlns:a16="http://schemas.microsoft.com/office/drawing/2014/main" id="{28E3910A-45CE-7B86-FD6C-0D16656F7EED}"/>
              </a:ext>
            </a:extLst>
          </p:cNvPr>
          <p:cNvSpPr/>
          <p:nvPr/>
        </p:nvSpPr>
        <p:spPr>
          <a:xfrm>
            <a:off x="10547181" y="2449037"/>
            <a:ext cx="1391799"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Pirfenidone</a:t>
            </a:r>
          </a:p>
        </p:txBody>
      </p:sp>
      <p:sp>
        <p:nvSpPr>
          <p:cNvPr id="51" name="Rectangle 50">
            <a:extLst>
              <a:ext uri="{FF2B5EF4-FFF2-40B4-BE49-F238E27FC236}">
                <a16:creationId xmlns:a16="http://schemas.microsoft.com/office/drawing/2014/main" id="{AB80C008-ED9E-0A4C-945F-949C4AD75CCC}"/>
              </a:ext>
            </a:extLst>
          </p:cNvPr>
          <p:cNvSpPr/>
          <p:nvPr/>
        </p:nvSpPr>
        <p:spPr>
          <a:xfrm>
            <a:off x="271866" y="3425395"/>
            <a:ext cx="11721542" cy="36117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Monitoring</a:t>
            </a:r>
          </a:p>
        </p:txBody>
      </p:sp>
      <p:sp>
        <p:nvSpPr>
          <p:cNvPr id="55" name="Rectangle : coins arrondis 54">
            <a:extLst>
              <a:ext uri="{FF2B5EF4-FFF2-40B4-BE49-F238E27FC236}">
                <a16:creationId xmlns:a16="http://schemas.microsoft.com/office/drawing/2014/main" id="{8C68C400-2CEB-A03A-F8A7-A173170C2F78}"/>
              </a:ext>
            </a:extLst>
          </p:cNvPr>
          <p:cNvSpPr/>
          <p:nvPr/>
        </p:nvSpPr>
        <p:spPr>
          <a:xfrm flipH="1">
            <a:off x="297911" y="3930863"/>
            <a:ext cx="3383705" cy="795741"/>
          </a:xfrm>
          <a:prstGeom prst="roundRect">
            <a:avLst/>
          </a:prstGeom>
          <a:solidFill>
            <a:schemeClr val="bg1">
              <a:lumMod val="85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Treatment goals met</a:t>
            </a:r>
          </a:p>
        </p:txBody>
      </p:sp>
      <p:sp>
        <p:nvSpPr>
          <p:cNvPr id="58" name="Text Box 34">
            <a:extLst>
              <a:ext uri="{FF2B5EF4-FFF2-40B4-BE49-F238E27FC236}">
                <a16:creationId xmlns:a16="http://schemas.microsoft.com/office/drawing/2014/main" id="{E964E48C-7876-FE11-4CE0-FC999BE4BC17}"/>
              </a:ext>
            </a:extLst>
          </p:cNvPr>
          <p:cNvSpPr txBox="1">
            <a:spLocks noChangeArrowheads="1"/>
          </p:cNvSpPr>
          <p:nvPr/>
        </p:nvSpPr>
        <p:spPr bwMode="auto">
          <a:xfrm>
            <a:off x="4020626" y="5054005"/>
            <a:ext cx="7981744" cy="1695573"/>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fr-FR"/>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ptos" panose="02110004020202020204"/>
                <a:ea typeface="+mn-ea"/>
                <a:cs typeface="+mn-cs"/>
              </a:rPr>
              <a:t>Add or switch therapy may be considered:</a:t>
            </a:r>
          </a:p>
          <a:p>
            <a:pPr marL="285750" indent="-285750" algn="l">
              <a:buFont typeface="Arial" panose="020B0604020202020204" pitchFamily="34" charset="0"/>
              <a:buChar char="•"/>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If on mono or combination treatment, add or switch immunosuppressant (</a:t>
            </a:r>
            <a:r>
              <a:rPr lang="en-US" dirty="0">
                <a:solidFill>
                  <a:prstClr val="black"/>
                </a:solidFill>
              </a:rPr>
              <a:t>Biologics are to date not used in combination)</a:t>
            </a:r>
            <a:endPar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If progressive pulmonary fibrosis, add nintedanib</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In case of progressive and severe ILD consider referral for lung transplantation assessment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black"/>
                </a:solidFill>
              </a:rPr>
              <a:t>Avoid long-term use of high-dose glucocorticoids, steroid-sparing treatments may be considered</a:t>
            </a:r>
          </a:p>
        </p:txBody>
      </p:sp>
      <p:sp>
        <p:nvSpPr>
          <p:cNvPr id="61" name="Rectangle 60">
            <a:extLst>
              <a:ext uri="{FF2B5EF4-FFF2-40B4-BE49-F238E27FC236}">
                <a16:creationId xmlns:a16="http://schemas.microsoft.com/office/drawing/2014/main" id="{53591E5C-6CF8-2E34-27CD-AD6F406FBFC0}"/>
              </a:ext>
            </a:extLst>
          </p:cNvPr>
          <p:cNvSpPr/>
          <p:nvPr/>
        </p:nvSpPr>
        <p:spPr>
          <a:xfrm>
            <a:off x="188359" y="0"/>
            <a:ext cx="11815282" cy="46238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ptos" panose="02110004020202020204"/>
                <a:ea typeface="+mn-ea"/>
                <a:cs typeface="+mn-cs"/>
              </a:rPr>
              <a:t>Treatment of RA-ILD</a:t>
            </a:r>
          </a:p>
        </p:txBody>
      </p:sp>
      <p:sp>
        <p:nvSpPr>
          <p:cNvPr id="4" name="Rectangle : coins arrondis 3">
            <a:extLst>
              <a:ext uri="{FF2B5EF4-FFF2-40B4-BE49-F238E27FC236}">
                <a16:creationId xmlns:a16="http://schemas.microsoft.com/office/drawing/2014/main" id="{86E682E3-0195-F270-5A5C-6D4B21E132E3}"/>
              </a:ext>
            </a:extLst>
          </p:cNvPr>
          <p:cNvSpPr/>
          <p:nvPr/>
        </p:nvSpPr>
        <p:spPr>
          <a:xfrm>
            <a:off x="5266096" y="614054"/>
            <a:ext cx="6727312" cy="32806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RA-ILD with well controlled a</a:t>
            </a:r>
            <a:r>
              <a:rPr kumimoji="0" lang="en-US" sz="1400" b="0" i="0" u="none" strike="noStrike" kern="1200" cap="none" spc="0" normalizeH="0" baseline="0" noProof="0" dirty="0" err="1">
                <a:ln>
                  <a:noFill/>
                </a:ln>
                <a:solidFill>
                  <a:prstClr val="black"/>
                </a:solidFill>
                <a:effectLst/>
                <a:uLnTx/>
                <a:uFillTx/>
                <a:latin typeface="Aptos" panose="02110004020202020204"/>
                <a:ea typeface="+mn-ea"/>
                <a:cs typeface="+mn-cs"/>
              </a:rPr>
              <a:t>rthritis</a:t>
            </a:r>
            <a:endPar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 name="Rectangle 2">
            <a:extLst>
              <a:ext uri="{FF2B5EF4-FFF2-40B4-BE49-F238E27FC236}">
                <a16:creationId xmlns:a16="http://schemas.microsoft.com/office/drawing/2014/main" id="{706CE65B-DC69-739A-647C-A82F087BF3CA}"/>
              </a:ext>
            </a:extLst>
          </p:cNvPr>
          <p:cNvSpPr/>
          <p:nvPr/>
        </p:nvSpPr>
        <p:spPr>
          <a:xfrm>
            <a:off x="2138436" y="1631681"/>
            <a:ext cx="4432774"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Immunosuppressive treatment</a:t>
            </a:r>
          </a:p>
        </p:txBody>
      </p:sp>
      <p:cxnSp>
        <p:nvCxnSpPr>
          <p:cNvPr id="6" name="Straight Connector 5">
            <a:extLst>
              <a:ext uri="{FF2B5EF4-FFF2-40B4-BE49-F238E27FC236}">
                <a16:creationId xmlns:a16="http://schemas.microsoft.com/office/drawing/2014/main" id="{1683C45A-E254-F1C7-C819-78EE71F5ADFD}"/>
              </a:ext>
            </a:extLst>
          </p:cNvPr>
          <p:cNvCxnSpPr>
            <a:cxnSpLocks/>
            <a:stCxn id="36" idx="2"/>
            <a:endCxn id="39" idx="0"/>
          </p:cNvCxnSpPr>
          <p:nvPr/>
        </p:nvCxnSpPr>
        <p:spPr>
          <a:xfrm>
            <a:off x="9384914" y="1523630"/>
            <a:ext cx="9523" cy="927287"/>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ABCA9C9B-B55D-C05D-9BB8-F3C901ABCECD}"/>
              </a:ext>
            </a:extLst>
          </p:cNvPr>
          <p:cNvCxnSpPr>
            <a:cxnSpLocks/>
            <a:stCxn id="31" idx="2"/>
            <a:endCxn id="41" idx="0"/>
          </p:cNvCxnSpPr>
          <p:nvPr/>
        </p:nvCxnSpPr>
        <p:spPr>
          <a:xfrm>
            <a:off x="11241214" y="1523629"/>
            <a:ext cx="1867" cy="925408"/>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A565E806-62C4-098C-679A-98992253029F}"/>
              </a:ext>
            </a:extLst>
          </p:cNvPr>
          <p:cNvCxnSpPr>
            <a:stCxn id="36" idx="2"/>
            <a:endCxn id="36" idx="2"/>
          </p:cNvCxnSpPr>
          <p:nvPr/>
        </p:nvCxnSpPr>
        <p:spPr>
          <a:xfrm>
            <a:off x="9384914" y="1523630"/>
            <a:ext cx="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EAEF3B1A-CE21-FDAF-F663-83CD0F4890A0}"/>
              </a:ext>
            </a:extLst>
          </p:cNvPr>
          <p:cNvCxnSpPr>
            <a:cxnSpLocks/>
            <a:stCxn id="35" idx="2"/>
          </p:cNvCxnSpPr>
          <p:nvPr/>
        </p:nvCxnSpPr>
        <p:spPr>
          <a:xfrm flipH="1">
            <a:off x="1126565" y="1520701"/>
            <a:ext cx="8261" cy="1909341"/>
          </a:xfrm>
          <a:prstGeom prst="line">
            <a:avLst/>
          </a:prstGeom>
        </p:spPr>
        <p:style>
          <a:lnRef idx="2">
            <a:schemeClr val="dk1"/>
          </a:lnRef>
          <a:fillRef idx="0">
            <a:schemeClr val="dk1"/>
          </a:fillRef>
          <a:effectRef idx="1">
            <a:schemeClr val="dk1"/>
          </a:effectRef>
          <a:fontRef idx="minor">
            <a:schemeClr val="tx1"/>
          </a:fontRef>
        </p:style>
      </p:cxnSp>
      <p:sp>
        <p:nvSpPr>
          <p:cNvPr id="9" name="Rectangle 8">
            <a:extLst>
              <a:ext uri="{FF2B5EF4-FFF2-40B4-BE49-F238E27FC236}">
                <a16:creationId xmlns:a16="http://schemas.microsoft.com/office/drawing/2014/main" id="{E42DD4E7-0904-CCF5-5EB4-FB2BE686FAAC}"/>
              </a:ext>
            </a:extLst>
          </p:cNvPr>
          <p:cNvSpPr/>
          <p:nvPr/>
        </p:nvSpPr>
        <p:spPr>
          <a:xfrm>
            <a:off x="6739914" y="2449036"/>
            <a:ext cx="1687594"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Calibri" panose="020F0502020204030204" pitchFamily="34" charset="0"/>
              </a:rPr>
              <a:t>Combination </a:t>
            </a:r>
            <a:r>
              <a:rPr kumimoji="0" lang="en-US" sz="1200" b="0" i="0" u="none" strike="noStrike" kern="1200" cap="none" spc="0" normalizeH="0" baseline="0" noProof="0" dirty="0">
                <a:ln>
                  <a:noFill/>
                </a:ln>
                <a:solidFill>
                  <a:prstClr val="black"/>
                </a:solidFill>
                <a:effectLst/>
                <a:uLnTx/>
                <a:uFillTx/>
                <a:latin typeface="Aptos" panose="02110004020202020204"/>
                <a:ea typeface="Calibri" panose="020F0502020204030204" pitchFamily="34" charset="0"/>
                <a:cs typeface="Calibri" panose="020F0502020204030204" pitchFamily="34" charset="0"/>
              </a:rPr>
              <a:t>of immunosuppressants</a:t>
            </a: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Calibri" panose="020F0502020204030204" pitchFamily="34" charset="0"/>
            </a:endParaRPr>
          </a:p>
        </p:txBody>
      </p:sp>
      <p:grpSp>
        <p:nvGrpSpPr>
          <p:cNvPr id="2" name="Group 1">
            <a:extLst>
              <a:ext uri="{FF2B5EF4-FFF2-40B4-BE49-F238E27FC236}">
                <a16:creationId xmlns:a16="http://schemas.microsoft.com/office/drawing/2014/main" id="{21FB3C90-04F2-EFFF-D3B5-533A03003E1A}"/>
              </a:ext>
            </a:extLst>
          </p:cNvPr>
          <p:cNvGrpSpPr/>
          <p:nvPr/>
        </p:nvGrpSpPr>
        <p:grpSpPr>
          <a:xfrm>
            <a:off x="188359" y="5712790"/>
            <a:ext cx="2556506" cy="723275"/>
            <a:chOff x="161924" y="6815853"/>
            <a:chExt cx="2556506" cy="723275"/>
          </a:xfrm>
        </p:grpSpPr>
        <p:sp>
          <p:nvSpPr>
            <p:cNvPr id="7" name="Rectangle 6">
              <a:extLst>
                <a:ext uri="{FF2B5EF4-FFF2-40B4-BE49-F238E27FC236}">
                  <a16:creationId xmlns:a16="http://schemas.microsoft.com/office/drawing/2014/main" id="{8455AF09-B81D-9C2F-C360-4C8400EF632B}"/>
                </a:ext>
              </a:extLst>
            </p:cNvPr>
            <p:cNvSpPr/>
            <p:nvPr/>
          </p:nvSpPr>
          <p:spPr>
            <a:xfrm>
              <a:off x="161925" y="6927803"/>
              <a:ext cx="409576" cy="75042"/>
            </a:xfrm>
            <a:prstGeom prst="rect">
              <a:avLst/>
            </a:prstGeom>
            <a:solidFill>
              <a:schemeClr val="accent1">
                <a:lumMod val="40000"/>
                <a:lumOff val="60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endParaRPr>
            </a:p>
          </p:txBody>
        </p:sp>
        <p:sp>
          <p:nvSpPr>
            <p:cNvPr id="11" name="Rectangle 10">
              <a:extLst>
                <a:ext uri="{FF2B5EF4-FFF2-40B4-BE49-F238E27FC236}">
                  <a16:creationId xmlns:a16="http://schemas.microsoft.com/office/drawing/2014/main" id="{09D233DD-7336-D86E-A5DD-4BB7A218CC77}"/>
                </a:ext>
              </a:extLst>
            </p:cNvPr>
            <p:cNvSpPr/>
            <p:nvPr/>
          </p:nvSpPr>
          <p:spPr>
            <a:xfrm>
              <a:off x="161924" y="7139969"/>
              <a:ext cx="409576" cy="75042"/>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endParaRPr>
            </a:p>
          </p:txBody>
        </p:sp>
        <p:sp>
          <p:nvSpPr>
            <p:cNvPr id="13" name="Rectangle 12">
              <a:extLst>
                <a:ext uri="{FF2B5EF4-FFF2-40B4-BE49-F238E27FC236}">
                  <a16:creationId xmlns:a16="http://schemas.microsoft.com/office/drawing/2014/main" id="{5413E079-063E-8673-2A3E-9E50F4186A5E}"/>
                </a:ext>
              </a:extLst>
            </p:cNvPr>
            <p:cNvSpPr/>
            <p:nvPr/>
          </p:nvSpPr>
          <p:spPr>
            <a:xfrm>
              <a:off x="161924" y="7369427"/>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endParaRPr>
            </a:p>
          </p:txBody>
        </p:sp>
        <p:sp>
          <p:nvSpPr>
            <p:cNvPr id="15" name="TextBox 14">
              <a:extLst>
                <a:ext uri="{FF2B5EF4-FFF2-40B4-BE49-F238E27FC236}">
                  <a16:creationId xmlns:a16="http://schemas.microsoft.com/office/drawing/2014/main" id="{6E2E3CEF-44E8-EB18-58CA-D8FA55091AB9}"/>
                </a:ext>
              </a:extLst>
            </p:cNvPr>
            <p:cNvSpPr txBox="1"/>
            <p:nvPr/>
          </p:nvSpPr>
          <p:spPr>
            <a:xfrm>
              <a:off x="584512" y="6815853"/>
              <a:ext cx="2133918" cy="7232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rPr>
                <a:t>Conditional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rPr>
                <a:t>Strong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Usual c</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linical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9" name="Rectangle : coins arrondis 52">
            <a:extLst>
              <a:ext uri="{FF2B5EF4-FFF2-40B4-BE49-F238E27FC236}">
                <a16:creationId xmlns:a16="http://schemas.microsoft.com/office/drawing/2014/main" id="{FAA7999C-6AE2-728A-0626-BFE47933DB85}"/>
              </a:ext>
            </a:extLst>
          </p:cNvPr>
          <p:cNvSpPr/>
          <p:nvPr/>
        </p:nvSpPr>
        <p:spPr>
          <a:xfrm flipH="1">
            <a:off x="5562512" y="3923689"/>
            <a:ext cx="4890390" cy="795741"/>
          </a:xfrm>
          <a:prstGeom prst="roundRect">
            <a:avLst/>
          </a:prstGeom>
          <a:no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ILD progression, ILD and extrapulmonary involvement not controlled or treatment goals not met</a:t>
            </a:r>
          </a:p>
        </p:txBody>
      </p:sp>
      <p:cxnSp>
        <p:nvCxnSpPr>
          <p:cNvPr id="21" name="Straight Connector 20">
            <a:extLst>
              <a:ext uri="{FF2B5EF4-FFF2-40B4-BE49-F238E27FC236}">
                <a16:creationId xmlns:a16="http://schemas.microsoft.com/office/drawing/2014/main" id="{2C94CF8F-7043-7D0D-142E-02460DD20CA0}"/>
              </a:ext>
            </a:extLst>
          </p:cNvPr>
          <p:cNvCxnSpPr>
            <a:cxnSpLocks/>
            <a:stCxn id="19" idx="2"/>
            <a:endCxn id="58" idx="0"/>
          </p:cNvCxnSpPr>
          <p:nvPr/>
        </p:nvCxnSpPr>
        <p:spPr>
          <a:xfrm>
            <a:off x="8007707" y="4719430"/>
            <a:ext cx="3791" cy="334575"/>
          </a:xfrm>
          <a:prstGeom prst="line">
            <a:avLst/>
          </a:prstGeom>
        </p:spPr>
        <p:style>
          <a:lnRef idx="2">
            <a:schemeClr val="accent1"/>
          </a:lnRef>
          <a:fillRef idx="0">
            <a:schemeClr val="accent1"/>
          </a:fillRef>
          <a:effectRef idx="1">
            <a:schemeClr val="accent1"/>
          </a:effectRef>
          <a:fontRef idx="minor">
            <a:schemeClr val="tx1"/>
          </a:fontRef>
        </p:style>
      </p:cxnSp>
      <p:sp>
        <p:nvSpPr>
          <p:cNvPr id="24" name="Rectangle : coins arrondis 35">
            <a:extLst>
              <a:ext uri="{FF2B5EF4-FFF2-40B4-BE49-F238E27FC236}">
                <a16:creationId xmlns:a16="http://schemas.microsoft.com/office/drawing/2014/main" id="{F386ACD3-FB3E-86F1-33C8-9DDEC110B2BF}"/>
              </a:ext>
            </a:extLst>
          </p:cNvPr>
          <p:cNvSpPr/>
          <p:nvPr/>
        </p:nvSpPr>
        <p:spPr>
          <a:xfrm>
            <a:off x="6734257" y="1053672"/>
            <a:ext cx="1688862" cy="462382"/>
          </a:xfrm>
          <a:prstGeom prst="roundRect">
            <a:avLst/>
          </a:prstGeom>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Severe or progressive ILD</a:t>
            </a:r>
          </a:p>
        </p:txBody>
      </p:sp>
      <p:cxnSp>
        <p:nvCxnSpPr>
          <p:cNvPr id="47" name="Straight Connector 46">
            <a:extLst>
              <a:ext uri="{FF2B5EF4-FFF2-40B4-BE49-F238E27FC236}">
                <a16:creationId xmlns:a16="http://schemas.microsoft.com/office/drawing/2014/main" id="{BCBCBBD9-8EFB-4DB2-F66A-8C88F28D752C}"/>
              </a:ext>
            </a:extLst>
          </p:cNvPr>
          <p:cNvCxnSpPr>
            <a:cxnSpLocks/>
            <a:stCxn id="24" idx="2"/>
            <a:endCxn id="9" idx="0"/>
          </p:cNvCxnSpPr>
          <p:nvPr/>
        </p:nvCxnSpPr>
        <p:spPr>
          <a:xfrm>
            <a:off x="7578688" y="1516054"/>
            <a:ext cx="5023" cy="932982"/>
          </a:xfrm>
          <a:prstGeom prst="line">
            <a:avLst/>
          </a:prstGeom>
        </p:spPr>
        <p:style>
          <a:lnRef idx="2">
            <a:schemeClr val="dk1"/>
          </a:lnRef>
          <a:fillRef idx="0">
            <a:schemeClr val="dk1"/>
          </a:fillRef>
          <a:effectRef idx="1">
            <a:schemeClr val="dk1"/>
          </a:effectRef>
          <a:fontRef idx="minor">
            <a:schemeClr val="tx1"/>
          </a:fontRef>
        </p:style>
      </p:cxnSp>
      <p:cxnSp>
        <p:nvCxnSpPr>
          <p:cNvPr id="14" name="Straight Connector 13">
            <a:extLst>
              <a:ext uri="{FF2B5EF4-FFF2-40B4-BE49-F238E27FC236}">
                <a16:creationId xmlns:a16="http://schemas.microsoft.com/office/drawing/2014/main" id="{2E2F8A10-07B1-BEFA-6BBE-1B24592446AD}"/>
              </a:ext>
            </a:extLst>
          </p:cNvPr>
          <p:cNvCxnSpPr>
            <a:stCxn id="36" idx="2"/>
            <a:endCxn id="41" idx="0"/>
          </p:cNvCxnSpPr>
          <p:nvPr/>
        </p:nvCxnSpPr>
        <p:spPr>
          <a:xfrm>
            <a:off x="9384914" y="1523630"/>
            <a:ext cx="1858167" cy="925407"/>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6379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 coins arrondis 33">
            <a:extLst>
              <a:ext uri="{FF2B5EF4-FFF2-40B4-BE49-F238E27FC236}">
                <a16:creationId xmlns:a16="http://schemas.microsoft.com/office/drawing/2014/main" id="{B2A2CDD3-4E10-F7E5-E64D-318D71AA9B73}"/>
              </a:ext>
            </a:extLst>
          </p:cNvPr>
          <p:cNvSpPr/>
          <p:nvPr/>
        </p:nvSpPr>
        <p:spPr>
          <a:xfrm>
            <a:off x="1961907" y="693738"/>
            <a:ext cx="4058378" cy="79574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Any IIM-ILD </a:t>
            </a:r>
          </a:p>
        </p:txBody>
      </p:sp>
      <p:sp>
        <p:nvSpPr>
          <p:cNvPr id="35" name="Rectangle : coins arrondis 34">
            <a:extLst>
              <a:ext uri="{FF2B5EF4-FFF2-40B4-BE49-F238E27FC236}">
                <a16:creationId xmlns:a16="http://schemas.microsoft.com/office/drawing/2014/main" id="{8E1D3665-5CC3-E6F4-3D70-A989D292EB1A}"/>
              </a:ext>
            </a:extLst>
          </p:cNvPr>
          <p:cNvSpPr/>
          <p:nvPr/>
        </p:nvSpPr>
        <p:spPr>
          <a:xfrm>
            <a:off x="237074" y="700708"/>
            <a:ext cx="1588111" cy="795741"/>
          </a:xfrm>
          <a:prstGeom prst="roundRect">
            <a:avLst/>
          </a:prstGeom>
          <a:solidFill>
            <a:schemeClr val="bg1">
              <a:lumMod val="85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No indication for treatment</a:t>
            </a:r>
          </a:p>
        </p:txBody>
      </p:sp>
      <p:sp>
        <p:nvSpPr>
          <p:cNvPr id="37" name="Rectangle 36">
            <a:extLst>
              <a:ext uri="{FF2B5EF4-FFF2-40B4-BE49-F238E27FC236}">
                <a16:creationId xmlns:a16="http://schemas.microsoft.com/office/drawing/2014/main" id="{7C0EDDF3-D177-31F1-1703-AFCE09883264}"/>
              </a:ext>
            </a:extLst>
          </p:cNvPr>
          <p:cNvSpPr/>
          <p:nvPr/>
        </p:nvSpPr>
        <p:spPr>
          <a:xfrm>
            <a:off x="1923807" y="2546657"/>
            <a:ext cx="1312383" cy="671887"/>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Glucocorticoids</a:t>
            </a:r>
          </a:p>
        </p:txBody>
      </p:sp>
      <p:sp>
        <p:nvSpPr>
          <p:cNvPr id="38" name="Rectangle 37">
            <a:extLst>
              <a:ext uri="{FF2B5EF4-FFF2-40B4-BE49-F238E27FC236}">
                <a16:creationId xmlns:a16="http://schemas.microsoft.com/office/drawing/2014/main" id="{2CB084AA-8D78-013C-75C4-992D4D3D3A44}"/>
              </a:ext>
            </a:extLst>
          </p:cNvPr>
          <p:cNvSpPr/>
          <p:nvPr/>
        </p:nvSpPr>
        <p:spPr>
          <a:xfrm>
            <a:off x="4803215" y="2553111"/>
            <a:ext cx="1255777" cy="671887"/>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Mycophenolate Azathioprine</a:t>
            </a:r>
          </a:p>
        </p:txBody>
      </p:sp>
      <p:sp>
        <p:nvSpPr>
          <p:cNvPr id="40" name="Rectangle 39">
            <a:extLst>
              <a:ext uri="{FF2B5EF4-FFF2-40B4-BE49-F238E27FC236}">
                <a16:creationId xmlns:a16="http://schemas.microsoft.com/office/drawing/2014/main" id="{B680BFB0-14CB-06D9-5722-81090DF84AD0}"/>
              </a:ext>
            </a:extLst>
          </p:cNvPr>
          <p:cNvSpPr/>
          <p:nvPr/>
        </p:nvSpPr>
        <p:spPr>
          <a:xfrm>
            <a:off x="3325090" y="2553111"/>
            <a:ext cx="1375588" cy="671887"/>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err="1">
                <a:ln>
                  <a:noFill/>
                </a:ln>
                <a:solidFill>
                  <a:prstClr val="black"/>
                </a:solidFill>
                <a:effectLst/>
                <a:uLnTx/>
                <a:uFillTx/>
                <a:latin typeface="Aptos" panose="02110004020202020204"/>
                <a:ea typeface="+mn-ea"/>
                <a:cs typeface="+mn-cs"/>
              </a:rPr>
              <a:t>Calcineurine</a:t>
            </a:r>
            <a:r>
              <a:rPr kumimoji="0" lang="en-US" sz="1100" b="0" i="0" u="none" strike="noStrike" kern="1200" cap="none" spc="0" normalizeH="0" baseline="0" noProof="0" dirty="0">
                <a:ln>
                  <a:noFill/>
                </a:ln>
                <a:solidFill>
                  <a:prstClr val="black"/>
                </a:solidFill>
                <a:effectLst/>
                <a:uLnTx/>
                <a:uFillTx/>
                <a:latin typeface="Aptos" panose="02110004020202020204"/>
                <a:ea typeface="+mn-ea"/>
                <a:cs typeface="+mn-cs"/>
              </a:rPr>
              <a:t> inhibitors (CNI), rituximab</a:t>
            </a:r>
            <a:endParaRPr kumimoji="0" lang="en-US" sz="1100" b="0" i="0" u="none" strike="noStrike" kern="1200" cap="none" spc="0" normalizeH="0" baseline="0" noProof="0" dirty="0">
              <a:ln>
                <a:noFill/>
              </a:ln>
              <a:solidFill>
                <a:srgbClr val="FF0000"/>
              </a:solidFill>
              <a:effectLst/>
              <a:uLnTx/>
              <a:uFillTx/>
              <a:latin typeface="Aptos" panose="02110004020202020204"/>
              <a:ea typeface="+mn-ea"/>
              <a:cs typeface="+mn-cs"/>
            </a:endParaRPr>
          </a:p>
        </p:txBody>
      </p:sp>
      <p:sp>
        <p:nvSpPr>
          <p:cNvPr id="51" name="Rectangle 50">
            <a:extLst>
              <a:ext uri="{FF2B5EF4-FFF2-40B4-BE49-F238E27FC236}">
                <a16:creationId xmlns:a16="http://schemas.microsoft.com/office/drawing/2014/main" id="{E93F4D85-7D7E-86BB-A6F6-6120603BB4D9}"/>
              </a:ext>
            </a:extLst>
          </p:cNvPr>
          <p:cNvSpPr/>
          <p:nvPr/>
        </p:nvSpPr>
        <p:spPr>
          <a:xfrm>
            <a:off x="305798" y="3417900"/>
            <a:ext cx="11699227" cy="28410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Monitoring</a:t>
            </a:r>
          </a:p>
        </p:txBody>
      </p:sp>
      <p:sp>
        <p:nvSpPr>
          <p:cNvPr id="55" name="Rectangle : coins arrondis 54">
            <a:extLst>
              <a:ext uri="{FF2B5EF4-FFF2-40B4-BE49-F238E27FC236}">
                <a16:creationId xmlns:a16="http://schemas.microsoft.com/office/drawing/2014/main" id="{CBC58F81-6820-6578-AD7D-FBAC8FA77977}"/>
              </a:ext>
            </a:extLst>
          </p:cNvPr>
          <p:cNvSpPr/>
          <p:nvPr/>
        </p:nvSpPr>
        <p:spPr>
          <a:xfrm flipH="1">
            <a:off x="1030713" y="3839876"/>
            <a:ext cx="3383705" cy="795741"/>
          </a:xfrm>
          <a:prstGeom prst="roundRect">
            <a:avLst/>
          </a:prstGeom>
          <a:solidFill>
            <a:schemeClr val="bg1">
              <a:lumMod val="85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Treatment goals met</a:t>
            </a:r>
          </a:p>
        </p:txBody>
      </p:sp>
      <p:sp>
        <p:nvSpPr>
          <p:cNvPr id="58" name="Text Box 34">
            <a:extLst>
              <a:ext uri="{FF2B5EF4-FFF2-40B4-BE49-F238E27FC236}">
                <a16:creationId xmlns:a16="http://schemas.microsoft.com/office/drawing/2014/main" id="{13177C4B-93FC-AD2B-2F7F-90620A1814F7}"/>
              </a:ext>
            </a:extLst>
          </p:cNvPr>
          <p:cNvSpPr txBox="1">
            <a:spLocks noChangeArrowheads="1"/>
          </p:cNvSpPr>
          <p:nvPr/>
        </p:nvSpPr>
        <p:spPr bwMode="auto">
          <a:xfrm>
            <a:off x="3936727" y="4948157"/>
            <a:ext cx="8068298" cy="1487908"/>
          </a:xfrm>
          <a:prstGeom prst="rect">
            <a:avLst/>
          </a:prstGeom>
          <a:solidFill>
            <a:schemeClr val="bg1"/>
          </a:solidFill>
          <a:ln w="9525">
            <a:solidFill>
              <a:srgbClr val="0070C0"/>
            </a:solidFill>
            <a:miter lim="800000"/>
            <a:headEnd/>
            <a:tailEnd/>
          </a:ln>
        </p:spPr>
        <p:txBody>
          <a:bodyPr rot="0" vert="horz" wrap="square" lIns="91440" tIns="45720" rIns="91440" bIns="45720" anchor="t" anchorCtr="0" upright="1">
            <a:no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ptos" panose="02110004020202020204"/>
                <a:ea typeface="+mn-ea"/>
                <a:cs typeface="+mn-cs"/>
              </a:rPr>
              <a:t>Add or switch therapy may be considered:</a:t>
            </a:r>
          </a:p>
          <a:p>
            <a:pPr marL="342900" indent="-342900">
              <a:lnSpc>
                <a:spcPct val="107000"/>
              </a:lnSpc>
              <a:buFont typeface="Arial" panose="020B0604020202020204" pitchFamily="34" charset="0"/>
              <a:buChar char="•"/>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If on mono or combination immunosuppressive treatment, add or switch to other CNI, rituximab, JAK inhibitors, cyclophosphamide, IVIG</a:t>
            </a:r>
            <a:r>
              <a:rPr lang="en-US" sz="1400" dirty="0">
                <a:solidFill>
                  <a:prstClr val="black"/>
                </a:solidFill>
              </a:rPr>
              <a:t> (Biologics are to date not used in combination)</a:t>
            </a:r>
            <a:endPar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342900" marR="0" lvl="0" indent="-34290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If progressive pulmonary fibrosis, add nintedanib</a:t>
            </a:r>
          </a:p>
          <a:p>
            <a:pPr marL="342900" marR="0" lvl="0" indent="-34290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Avoid long-term use of high-dose glucocorticoids, steroid-sparing treatments may be considered</a:t>
            </a:r>
          </a:p>
          <a:p>
            <a:pPr marL="342900" marR="0" lvl="0" indent="-34290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400" dirty="0">
                <a:solidFill>
                  <a:prstClr val="black"/>
                </a:solidFill>
              </a:rPr>
              <a:t>In case of progressive and severe ILD consider referral for lung transplantation assessment</a:t>
            </a:r>
          </a:p>
        </p:txBody>
      </p:sp>
      <p:cxnSp>
        <p:nvCxnSpPr>
          <p:cNvPr id="59" name="Connecteur droit 58">
            <a:extLst>
              <a:ext uri="{FF2B5EF4-FFF2-40B4-BE49-F238E27FC236}">
                <a16:creationId xmlns:a16="http://schemas.microsoft.com/office/drawing/2014/main" id="{C3B0CE90-BF5F-74D0-2BBE-73177B5B5609}"/>
              </a:ext>
            </a:extLst>
          </p:cNvPr>
          <p:cNvCxnSpPr>
            <a:cxnSpLocks/>
          </p:cNvCxnSpPr>
          <p:nvPr/>
        </p:nvCxnSpPr>
        <p:spPr>
          <a:xfrm>
            <a:off x="1021605" y="1496449"/>
            <a:ext cx="6767" cy="192145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1" name="Rectangle 60">
            <a:extLst>
              <a:ext uri="{FF2B5EF4-FFF2-40B4-BE49-F238E27FC236}">
                <a16:creationId xmlns:a16="http://schemas.microsoft.com/office/drawing/2014/main" id="{B1C82D8D-CE4F-3A3B-AD24-F95F6A2065FE}"/>
              </a:ext>
            </a:extLst>
          </p:cNvPr>
          <p:cNvSpPr/>
          <p:nvPr/>
        </p:nvSpPr>
        <p:spPr>
          <a:xfrm>
            <a:off x="186975" y="0"/>
            <a:ext cx="11818050" cy="46238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ptos" panose="02110004020202020204"/>
                <a:ea typeface="+mn-ea"/>
                <a:cs typeface="+mn-cs"/>
              </a:rPr>
              <a:t>IIM-ILD</a:t>
            </a:r>
          </a:p>
        </p:txBody>
      </p:sp>
      <p:sp>
        <p:nvSpPr>
          <p:cNvPr id="2" name="Rectangle : coins arrondis 35">
            <a:extLst>
              <a:ext uri="{FF2B5EF4-FFF2-40B4-BE49-F238E27FC236}">
                <a16:creationId xmlns:a16="http://schemas.microsoft.com/office/drawing/2014/main" id="{909DFFC1-BA36-EFFA-53D1-EE9E7657CCE6}"/>
              </a:ext>
            </a:extLst>
          </p:cNvPr>
          <p:cNvSpPr/>
          <p:nvPr/>
        </p:nvSpPr>
        <p:spPr>
          <a:xfrm>
            <a:off x="6244240" y="686254"/>
            <a:ext cx="2076599" cy="79574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High risk of progression and/or severe multiorgan involvement</a:t>
            </a:r>
          </a:p>
        </p:txBody>
      </p:sp>
      <p:sp>
        <p:nvSpPr>
          <p:cNvPr id="3" name="Rectangle 2">
            <a:extLst>
              <a:ext uri="{FF2B5EF4-FFF2-40B4-BE49-F238E27FC236}">
                <a16:creationId xmlns:a16="http://schemas.microsoft.com/office/drawing/2014/main" id="{D1E1EFD3-FA31-5A25-DF9D-DCB846A71586}"/>
              </a:ext>
            </a:extLst>
          </p:cNvPr>
          <p:cNvSpPr/>
          <p:nvPr/>
        </p:nvSpPr>
        <p:spPr>
          <a:xfrm>
            <a:off x="6263420" y="2546237"/>
            <a:ext cx="2041033"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Calibri" panose="020F0502020204030204" pitchFamily="34" charset="0"/>
              </a:rPr>
              <a:t>Combination therapy with high dose </a:t>
            </a: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glucocorticoids,</a:t>
            </a: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Calibri" panose="020F0502020204030204" pitchFamily="34" charset="0"/>
              </a:rPr>
              <a:t> cyclophosphamide, rituximab, CNI, and IVIG </a:t>
            </a:r>
          </a:p>
        </p:txBody>
      </p:sp>
      <p:sp>
        <p:nvSpPr>
          <p:cNvPr id="10" name="Rectangle 9">
            <a:extLst>
              <a:ext uri="{FF2B5EF4-FFF2-40B4-BE49-F238E27FC236}">
                <a16:creationId xmlns:a16="http://schemas.microsoft.com/office/drawing/2014/main" id="{058B99F4-C736-8E61-352F-ABB0FBAB301F}"/>
              </a:ext>
            </a:extLst>
          </p:cNvPr>
          <p:cNvSpPr/>
          <p:nvPr/>
        </p:nvSpPr>
        <p:spPr>
          <a:xfrm>
            <a:off x="1977189" y="1842403"/>
            <a:ext cx="4058378" cy="534979"/>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Immunosuppressive treatment</a:t>
            </a:r>
          </a:p>
        </p:txBody>
      </p:sp>
      <p:sp>
        <p:nvSpPr>
          <p:cNvPr id="11" name="Rectangle : coins arrondis 35">
            <a:extLst>
              <a:ext uri="{FF2B5EF4-FFF2-40B4-BE49-F238E27FC236}">
                <a16:creationId xmlns:a16="http://schemas.microsoft.com/office/drawing/2014/main" id="{1DEF0FA1-EC27-DAC5-51A0-9C7F02AA06CF}"/>
              </a:ext>
            </a:extLst>
          </p:cNvPr>
          <p:cNvSpPr/>
          <p:nvPr/>
        </p:nvSpPr>
        <p:spPr>
          <a:xfrm>
            <a:off x="8464200" y="708332"/>
            <a:ext cx="1467443" cy="773663"/>
          </a:xfrm>
          <a:prstGeom prst="roundRect">
            <a:avLst/>
          </a:prstGeom>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Progressive pulmonary fibrosis</a:t>
            </a:r>
          </a:p>
        </p:txBody>
      </p:sp>
      <p:sp>
        <p:nvSpPr>
          <p:cNvPr id="12" name="Rectangle 11">
            <a:extLst>
              <a:ext uri="{FF2B5EF4-FFF2-40B4-BE49-F238E27FC236}">
                <a16:creationId xmlns:a16="http://schemas.microsoft.com/office/drawing/2014/main" id="{FE0D8D1C-9018-69F7-09D0-4C922BC01A41}"/>
              </a:ext>
            </a:extLst>
          </p:cNvPr>
          <p:cNvSpPr/>
          <p:nvPr/>
        </p:nvSpPr>
        <p:spPr>
          <a:xfrm>
            <a:off x="8371744" y="2538726"/>
            <a:ext cx="1678178" cy="671886"/>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50" b="0" i="0" u="none" strike="noStrike" kern="1200" cap="none" spc="0" normalizeH="0" baseline="0" noProof="0" dirty="0">
                <a:ln>
                  <a:noFill/>
                </a:ln>
                <a:solidFill>
                  <a:prstClr val="black"/>
                </a:solidFill>
                <a:effectLst/>
                <a:uLnTx/>
                <a:uFillTx/>
                <a:latin typeface="Aptos" panose="02110004020202020204"/>
                <a:ea typeface="+mn-ea"/>
                <a:cs typeface="+mn-cs"/>
              </a:rPr>
              <a:t>Nintedanib, </a:t>
            </a:r>
            <a:r>
              <a:rPr kumimoji="0" lang="en-US" sz="1150" b="0" i="0" u="none" strike="noStrike" kern="1200" cap="none" spc="0" normalizeH="0" baseline="0" noProof="0" dirty="0">
                <a:ln>
                  <a:noFill/>
                </a:ln>
                <a:solidFill>
                  <a:prstClr val="black"/>
                </a:solidFill>
                <a:effectLst/>
                <a:uLnTx/>
                <a:uFillTx/>
                <a:latin typeface="Aptos" panose="02110004020202020204"/>
                <a:ea typeface="+mn-ea"/>
                <a:cs typeface="Calibri" panose="020F0502020204030204" pitchFamily="34" charset="0"/>
              </a:rPr>
              <a:t>c</a:t>
            </a:r>
            <a:r>
              <a:rPr kumimoji="0" lang="en-US" sz="1150" b="0" i="0" u="none" strike="noStrike" kern="1200" cap="none" spc="0" normalizeH="0" baseline="0" noProof="0" dirty="0" err="1">
                <a:ln>
                  <a:noFill/>
                </a:ln>
                <a:solidFill>
                  <a:prstClr val="black"/>
                </a:solidFill>
                <a:effectLst/>
                <a:uLnTx/>
                <a:uFillTx/>
                <a:latin typeface="Aptos" panose="02110004020202020204"/>
                <a:ea typeface="+mn-ea"/>
                <a:cs typeface="Calibri" panose="020F0502020204030204" pitchFamily="34" charset="0"/>
              </a:rPr>
              <a:t>ombination</a:t>
            </a:r>
            <a:r>
              <a:rPr kumimoji="0" lang="en-US" sz="1150" b="0" i="0" u="none" strike="noStrike" kern="1200" cap="none" spc="0" normalizeH="0" baseline="0" noProof="0" dirty="0">
                <a:ln>
                  <a:noFill/>
                </a:ln>
                <a:solidFill>
                  <a:prstClr val="black"/>
                </a:solidFill>
                <a:effectLst/>
                <a:uLnTx/>
                <a:uFillTx/>
                <a:latin typeface="Aptos" panose="02110004020202020204"/>
                <a:ea typeface="+mn-ea"/>
                <a:cs typeface="Calibri" panose="020F0502020204030204" pitchFamily="34" charset="0"/>
              </a:rPr>
              <a:t> of immunosuppressant and nintedanib </a:t>
            </a:r>
          </a:p>
        </p:txBody>
      </p:sp>
      <p:cxnSp>
        <p:nvCxnSpPr>
          <p:cNvPr id="17" name="Straight Connector 16">
            <a:extLst>
              <a:ext uri="{FF2B5EF4-FFF2-40B4-BE49-F238E27FC236}">
                <a16:creationId xmlns:a16="http://schemas.microsoft.com/office/drawing/2014/main" id="{2270892C-F5BA-9C87-4580-B76AAE6B8001}"/>
              </a:ext>
            </a:extLst>
          </p:cNvPr>
          <p:cNvCxnSpPr>
            <a:cxnSpLocks/>
            <a:stCxn id="11" idx="2"/>
            <a:endCxn id="12" idx="0"/>
          </p:cNvCxnSpPr>
          <p:nvPr/>
        </p:nvCxnSpPr>
        <p:spPr>
          <a:xfrm>
            <a:off x="9197922" y="1481995"/>
            <a:ext cx="12911" cy="1056731"/>
          </a:xfrm>
          <a:prstGeom prst="line">
            <a:avLst/>
          </a:prstGeom>
        </p:spPr>
        <p:style>
          <a:lnRef idx="2">
            <a:schemeClr val="dk1"/>
          </a:lnRef>
          <a:fillRef idx="0">
            <a:schemeClr val="dk1"/>
          </a:fillRef>
          <a:effectRef idx="1">
            <a:schemeClr val="dk1"/>
          </a:effectRef>
          <a:fontRef idx="minor">
            <a:schemeClr val="tx1"/>
          </a:fontRef>
        </p:style>
      </p:cxnSp>
      <p:sp>
        <p:nvSpPr>
          <p:cNvPr id="24" name="Rectangle : coins arrondis 35">
            <a:extLst>
              <a:ext uri="{FF2B5EF4-FFF2-40B4-BE49-F238E27FC236}">
                <a16:creationId xmlns:a16="http://schemas.microsoft.com/office/drawing/2014/main" id="{CE62AB2D-BBA7-66D3-589A-9BFEB5B2EE49}"/>
              </a:ext>
            </a:extLst>
          </p:cNvPr>
          <p:cNvSpPr/>
          <p:nvPr/>
        </p:nvSpPr>
        <p:spPr>
          <a:xfrm>
            <a:off x="10070369" y="697072"/>
            <a:ext cx="2007028" cy="773663"/>
          </a:xfrm>
          <a:prstGeom prst="roundRect">
            <a:avLst/>
          </a:prstGeom>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Rapidly progressive ILD over weeks to few months</a:t>
            </a:r>
          </a:p>
        </p:txBody>
      </p:sp>
      <p:sp>
        <p:nvSpPr>
          <p:cNvPr id="25" name="Rectangle 24">
            <a:extLst>
              <a:ext uri="{FF2B5EF4-FFF2-40B4-BE49-F238E27FC236}">
                <a16:creationId xmlns:a16="http://schemas.microsoft.com/office/drawing/2014/main" id="{FC43D2C4-68D3-EE64-1ED1-06D632A303D9}"/>
              </a:ext>
            </a:extLst>
          </p:cNvPr>
          <p:cNvSpPr/>
          <p:nvPr/>
        </p:nvSpPr>
        <p:spPr>
          <a:xfrm>
            <a:off x="10166894" y="1703429"/>
            <a:ext cx="1813426" cy="1524285"/>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Calibri" panose="020F0502020204030204" pitchFamily="34" charset="0"/>
              </a:rPr>
              <a:t>Combination therapy with high dose glucocorticoids and cyclophosphamide or rituximab with CNI; IVIG, Jak inhibitors, plasmapheresis may be considered</a:t>
            </a:r>
          </a:p>
        </p:txBody>
      </p:sp>
      <p:cxnSp>
        <p:nvCxnSpPr>
          <p:cNvPr id="26" name="Straight Connector 25">
            <a:extLst>
              <a:ext uri="{FF2B5EF4-FFF2-40B4-BE49-F238E27FC236}">
                <a16:creationId xmlns:a16="http://schemas.microsoft.com/office/drawing/2014/main" id="{FA0FE352-95B5-D916-3496-C9F3392EC1CD}"/>
              </a:ext>
            </a:extLst>
          </p:cNvPr>
          <p:cNvCxnSpPr>
            <a:cxnSpLocks/>
            <a:stCxn id="24" idx="2"/>
            <a:endCxn id="25" idx="0"/>
          </p:cNvCxnSpPr>
          <p:nvPr/>
        </p:nvCxnSpPr>
        <p:spPr>
          <a:xfrm flipH="1">
            <a:off x="11073607" y="1470735"/>
            <a:ext cx="276" cy="232694"/>
          </a:xfrm>
          <a:prstGeom prst="line">
            <a:avLst/>
          </a:prstGeom>
        </p:spPr>
        <p:style>
          <a:lnRef idx="2">
            <a:schemeClr val="dk1"/>
          </a:lnRef>
          <a:fillRef idx="0">
            <a:schemeClr val="dk1"/>
          </a:fillRef>
          <a:effectRef idx="1">
            <a:schemeClr val="dk1"/>
          </a:effectRef>
          <a:fontRef idx="minor">
            <a:schemeClr val="tx1"/>
          </a:fontRef>
        </p:style>
      </p:cxnSp>
      <p:grpSp>
        <p:nvGrpSpPr>
          <p:cNvPr id="4" name="Group 3">
            <a:extLst>
              <a:ext uri="{FF2B5EF4-FFF2-40B4-BE49-F238E27FC236}">
                <a16:creationId xmlns:a16="http://schemas.microsoft.com/office/drawing/2014/main" id="{1FD88500-720A-9768-250B-94BA832DBD24}"/>
              </a:ext>
            </a:extLst>
          </p:cNvPr>
          <p:cNvGrpSpPr/>
          <p:nvPr/>
        </p:nvGrpSpPr>
        <p:grpSpPr>
          <a:xfrm>
            <a:off x="424180" y="5712789"/>
            <a:ext cx="2556506" cy="723275"/>
            <a:chOff x="161924" y="6815853"/>
            <a:chExt cx="2556506" cy="723275"/>
          </a:xfrm>
        </p:grpSpPr>
        <p:sp>
          <p:nvSpPr>
            <p:cNvPr id="9" name="Rectangle 8">
              <a:extLst>
                <a:ext uri="{FF2B5EF4-FFF2-40B4-BE49-F238E27FC236}">
                  <a16:creationId xmlns:a16="http://schemas.microsoft.com/office/drawing/2014/main" id="{70DAB649-E07E-3F07-4F77-BED220D43A9C}"/>
                </a:ext>
              </a:extLst>
            </p:cNvPr>
            <p:cNvSpPr/>
            <p:nvPr/>
          </p:nvSpPr>
          <p:spPr>
            <a:xfrm>
              <a:off x="161925" y="6927803"/>
              <a:ext cx="409576" cy="75042"/>
            </a:xfrm>
            <a:prstGeom prst="rect">
              <a:avLst/>
            </a:prstGeom>
            <a:solidFill>
              <a:schemeClr val="accent1">
                <a:lumMod val="40000"/>
                <a:lumOff val="60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endParaRPr>
            </a:p>
          </p:txBody>
        </p:sp>
        <p:sp>
          <p:nvSpPr>
            <p:cNvPr id="13" name="Rectangle 12">
              <a:extLst>
                <a:ext uri="{FF2B5EF4-FFF2-40B4-BE49-F238E27FC236}">
                  <a16:creationId xmlns:a16="http://schemas.microsoft.com/office/drawing/2014/main" id="{AC503175-44D9-95B3-79F7-D0CFE024D4DC}"/>
                </a:ext>
              </a:extLst>
            </p:cNvPr>
            <p:cNvSpPr/>
            <p:nvPr/>
          </p:nvSpPr>
          <p:spPr>
            <a:xfrm>
              <a:off x="161924" y="7139969"/>
              <a:ext cx="409576" cy="75042"/>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endParaRPr>
            </a:p>
          </p:txBody>
        </p:sp>
        <p:sp>
          <p:nvSpPr>
            <p:cNvPr id="14" name="Rectangle 13">
              <a:extLst>
                <a:ext uri="{FF2B5EF4-FFF2-40B4-BE49-F238E27FC236}">
                  <a16:creationId xmlns:a16="http://schemas.microsoft.com/office/drawing/2014/main" id="{495002EE-E55B-6E69-54BA-16D1F107716B}"/>
                </a:ext>
              </a:extLst>
            </p:cNvPr>
            <p:cNvSpPr/>
            <p:nvPr/>
          </p:nvSpPr>
          <p:spPr>
            <a:xfrm>
              <a:off x="161924" y="7369427"/>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endParaRPr>
            </a:p>
          </p:txBody>
        </p:sp>
        <p:sp>
          <p:nvSpPr>
            <p:cNvPr id="16" name="TextBox 15">
              <a:extLst>
                <a:ext uri="{FF2B5EF4-FFF2-40B4-BE49-F238E27FC236}">
                  <a16:creationId xmlns:a16="http://schemas.microsoft.com/office/drawing/2014/main" id="{E6FD3956-B88A-FEB6-22B3-5C2993D87333}"/>
                </a:ext>
              </a:extLst>
            </p:cNvPr>
            <p:cNvSpPr txBox="1"/>
            <p:nvPr/>
          </p:nvSpPr>
          <p:spPr>
            <a:xfrm>
              <a:off x="584512" y="6815853"/>
              <a:ext cx="2133918" cy="7232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rPr>
                <a:t>Conditional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rPr>
                <a:t>Strong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Usual c</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linical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cxnSp>
        <p:nvCxnSpPr>
          <p:cNvPr id="21" name="Straight Connector 20">
            <a:extLst>
              <a:ext uri="{FF2B5EF4-FFF2-40B4-BE49-F238E27FC236}">
                <a16:creationId xmlns:a16="http://schemas.microsoft.com/office/drawing/2014/main" id="{267188C3-BDCE-F50C-7646-D2456FB60F38}"/>
              </a:ext>
            </a:extLst>
          </p:cNvPr>
          <p:cNvCxnSpPr>
            <a:stCxn id="2" idx="2"/>
            <a:endCxn id="3" idx="0"/>
          </p:cNvCxnSpPr>
          <p:nvPr/>
        </p:nvCxnSpPr>
        <p:spPr>
          <a:xfrm>
            <a:off x="7282540" y="1481995"/>
            <a:ext cx="1397" cy="106424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Rectangle : coins arrondis 52">
            <a:extLst>
              <a:ext uri="{FF2B5EF4-FFF2-40B4-BE49-F238E27FC236}">
                <a16:creationId xmlns:a16="http://schemas.microsoft.com/office/drawing/2014/main" id="{F9BC8072-8835-E557-50AC-BF594A9F18A5}"/>
              </a:ext>
            </a:extLst>
          </p:cNvPr>
          <p:cNvSpPr/>
          <p:nvPr/>
        </p:nvSpPr>
        <p:spPr>
          <a:xfrm flipH="1">
            <a:off x="5402528" y="3839875"/>
            <a:ext cx="4890390" cy="795741"/>
          </a:xfrm>
          <a:prstGeom prst="roundRect">
            <a:avLst/>
          </a:prstGeom>
          <a:no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ILD progression, ILD and extrapulmonary involvement not controlled or treatment goals not met</a:t>
            </a:r>
          </a:p>
        </p:txBody>
      </p:sp>
      <p:cxnSp>
        <p:nvCxnSpPr>
          <p:cNvPr id="7" name="Straight Connector 6">
            <a:extLst>
              <a:ext uri="{FF2B5EF4-FFF2-40B4-BE49-F238E27FC236}">
                <a16:creationId xmlns:a16="http://schemas.microsoft.com/office/drawing/2014/main" id="{B52DBEC2-0861-CFAC-1244-A57ADCB6D457}"/>
              </a:ext>
            </a:extLst>
          </p:cNvPr>
          <p:cNvCxnSpPr>
            <a:cxnSpLocks/>
            <a:endCxn id="58" idx="0"/>
          </p:cNvCxnSpPr>
          <p:nvPr/>
        </p:nvCxnSpPr>
        <p:spPr>
          <a:xfrm>
            <a:off x="7970876" y="4635616"/>
            <a:ext cx="0" cy="312541"/>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29786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E211DDA-1FE7-8FE5-C5FC-0F107566CD30}"/>
              </a:ext>
            </a:extLst>
          </p:cNvPr>
          <p:cNvGrpSpPr/>
          <p:nvPr/>
        </p:nvGrpSpPr>
        <p:grpSpPr>
          <a:xfrm>
            <a:off x="186975" y="125972"/>
            <a:ext cx="11818051" cy="6606056"/>
            <a:chOff x="186975" y="125972"/>
            <a:chExt cx="11818051" cy="6606056"/>
          </a:xfrm>
        </p:grpSpPr>
        <p:cxnSp>
          <p:nvCxnSpPr>
            <p:cNvPr id="9" name="Straight Connector 8">
              <a:extLst>
                <a:ext uri="{FF2B5EF4-FFF2-40B4-BE49-F238E27FC236}">
                  <a16:creationId xmlns:a16="http://schemas.microsoft.com/office/drawing/2014/main" id="{96EC73A4-DA00-1325-7B3C-2858A611A928}"/>
                </a:ext>
              </a:extLst>
            </p:cNvPr>
            <p:cNvCxnSpPr>
              <a:cxnSpLocks/>
              <a:stCxn id="2" idx="2"/>
              <a:endCxn id="40" idx="0"/>
            </p:cNvCxnSpPr>
            <p:nvPr/>
          </p:nvCxnSpPr>
          <p:spPr>
            <a:xfrm flipH="1">
              <a:off x="5872380" y="1660005"/>
              <a:ext cx="2063404" cy="118776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5" name="Rectangle : coins arrondis 34">
              <a:extLst>
                <a:ext uri="{FF2B5EF4-FFF2-40B4-BE49-F238E27FC236}">
                  <a16:creationId xmlns:a16="http://schemas.microsoft.com/office/drawing/2014/main" id="{8E1D3665-5CC3-E6F4-3D70-A989D292EB1A}"/>
                </a:ext>
              </a:extLst>
            </p:cNvPr>
            <p:cNvSpPr/>
            <p:nvPr/>
          </p:nvSpPr>
          <p:spPr>
            <a:xfrm>
              <a:off x="367106" y="845760"/>
              <a:ext cx="1588111" cy="795741"/>
            </a:xfrm>
            <a:prstGeom prst="roundRect">
              <a:avLst/>
            </a:prstGeom>
            <a:solidFill>
              <a:schemeClr val="bg1">
                <a:lumMod val="85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No indication for treatment</a:t>
              </a:r>
            </a:p>
          </p:txBody>
        </p:sp>
        <p:sp>
          <p:nvSpPr>
            <p:cNvPr id="36" name="Rectangle : coins arrondis 35">
              <a:extLst>
                <a:ext uri="{FF2B5EF4-FFF2-40B4-BE49-F238E27FC236}">
                  <a16:creationId xmlns:a16="http://schemas.microsoft.com/office/drawing/2014/main" id="{FFDC07E2-F472-E7AC-B946-49B11AADEB6E}"/>
                </a:ext>
              </a:extLst>
            </p:cNvPr>
            <p:cNvSpPr/>
            <p:nvPr/>
          </p:nvSpPr>
          <p:spPr>
            <a:xfrm>
              <a:off x="2316249" y="882489"/>
              <a:ext cx="2844848" cy="79574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Any other CTD-ILD</a:t>
              </a:r>
            </a:p>
          </p:txBody>
        </p:sp>
        <p:sp>
          <p:nvSpPr>
            <p:cNvPr id="38" name="Rectangle 37">
              <a:extLst>
                <a:ext uri="{FF2B5EF4-FFF2-40B4-BE49-F238E27FC236}">
                  <a16:creationId xmlns:a16="http://schemas.microsoft.com/office/drawing/2014/main" id="{2CB084AA-8D78-013C-75C4-992D4D3D3A44}"/>
                </a:ext>
              </a:extLst>
            </p:cNvPr>
            <p:cNvSpPr/>
            <p:nvPr/>
          </p:nvSpPr>
          <p:spPr>
            <a:xfrm>
              <a:off x="2301745" y="2847764"/>
              <a:ext cx="1255777" cy="671887"/>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Mycophenolate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Azathioprine</a:t>
              </a:r>
            </a:p>
          </p:txBody>
        </p:sp>
        <p:sp>
          <p:nvSpPr>
            <p:cNvPr id="40" name="Rectangle 39">
              <a:extLst>
                <a:ext uri="{FF2B5EF4-FFF2-40B4-BE49-F238E27FC236}">
                  <a16:creationId xmlns:a16="http://schemas.microsoft.com/office/drawing/2014/main" id="{B680BFB0-14CB-06D9-5722-81090DF84AD0}"/>
                </a:ext>
              </a:extLst>
            </p:cNvPr>
            <p:cNvSpPr/>
            <p:nvPr/>
          </p:nvSpPr>
          <p:spPr>
            <a:xfrm>
              <a:off x="5184586" y="2847765"/>
              <a:ext cx="1375588" cy="671887"/>
            </a:xfrm>
            <a:prstGeom prst="rect">
              <a:avLst/>
            </a:prstGeom>
            <a:solidFill>
              <a:schemeClr val="bg1"/>
            </a:solidFill>
            <a:ln>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ptos" panose="02110004020202020204"/>
                  <a:ea typeface="+mn-ea"/>
                  <a:cs typeface="+mn-cs"/>
                </a:rPr>
                <a:t>Ri</a:t>
              </a:r>
              <a:r>
                <a:rPr kumimoji="0" lang="en-US" sz="1100" b="0" i="0" u="none" strike="noStrike" kern="1200" cap="none" spc="0" normalizeH="0" baseline="0" noProof="0" dirty="0" err="1">
                  <a:ln>
                    <a:noFill/>
                  </a:ln>
                  <a:solidFill>
                    <a:prstClr val="black"/>
                  </a:solidFill>
                  <a:effectLst/>
                  <a:uLnTx/>
                  <a:uFillTx/>
                  <a:latin typeface="Aptos" panose="02110004020202020204"/>
                  <a:ea typeface="+mn-ea"/>
                  <a:cs typeface="+mn-cs"/>
                </a:rPr>
                <a:t>tuximab</a:t>
              </a:r>
              <a:endParaRPr kumimoji="0" lang="en-US" sz="11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ptos" panose="02110004020202020204"/>
                  <a:ea typeface="+mn-ea"/>
                  <a:cs typeface="+mn-cs"/>
                </a:rPr>
                <a:t>C</a:t>
              </a:r>
              <a:r>
                <a:rPr kumimoji="0" lang="en-US" sz="1100" b="0" i="0" u="none" strike="noStrike" kern="1200" cap="none" spc="0" normalizeH="0" baseline="0" noProof="0" dirty="0" err="1">
                  <a:ln>
                    <a:noFill/>
                  </a:ln>
                  <a:solidFill>
                    <a:prstClr val="black"/>
                  </a:solidFill>
                  <a:effectLst/>
                  <a:uLnTx/>
                  <a:uFillTx/>
                  <a:latin typeface="Aptos" panose="02110004020202020204"/>
                  <a:ea typeface="+mn-ea"/>
                  <a:cs typeface="+mn-cs"/>
                </a:rPr>
                <a:t>yclophosphamide</a:t>
              </a:r>
              <a:endParaRPr kumimoji="0" lang="en-US" sz="11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51" name="Rectangle 50">
              <a:extLst>
                <a:ext uri="{FF2B5EF4-FFF2-40B4-BE49-F238E27FC236}">
                  <a16:creationId xmlns:a16="http://schemas.microsoft.com/office/drawing/2014/main" id="{E93F4D85-7D7E-86BB-A6F6-6120603BB4D9}"/>
                </a:ext>
              </a:extLst>
            </p:cNvPr>
            <p:cNvSpPr/>
            <p:nvPr/>
          </p:nvSpPr>
          <p:spPr>
            <a:xfrm>
              <a:off x="305798" y="3726190"/>
              <a:ext cx="11699227" cy="28410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Monitoring</a:t>
              </a:r>
            </a:p>
          </p:txBody>
        </p:sp>
        <p:sp>
          <p:nvSpPr>
            <p:cNvPr id="55" name="Rectangle : coins arrondis 54">
              <a:extLst>
                <a:ext uri="{FF2B5EF4-FFF2-40B4-BE49-F238E27FC236}">
                  <a16:creationId xmlns:a16="http://schemas.microsoft.com/office/drawing/2014/main" id="{CBC58F81-6820-6578-AD7D-FBAC8FA77977}"/>
                </a:ext>
              </a:extLst>
            </p:cNvPr>
            <p:cNvSpPr/>
            <p:nvPr/>
          </p:nvSpPr>
          <p:spPr>
            <a:xfrm flipH="1">
              <a:off x="305798" y="4211432"/>
              <a:ext cx="3383705" cy="795741"/>
            </a:xfrm>
            <a:prstGeom prst="roundRect">
              <a:avLst/>
            </a:prstGeom>
            <a:solidFill>
              <a:schemeClr val="bg1">
                <a:lumMod val="85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Treatment goals met</a:t>
              </a:r>
            </a:p>
          </p:txBody>
        </p:sp>
        <p:sp>
          <p:nvSpPr>
            <p:cNvPr id="58" name="Text Box 34">
              <a:extLst>
                <a:ext uri="{FF2B5EF4-FFF2-40B4-BE49-F238E27FC236}">
                  <a16:creationId xmlns:a16="http://schemas.microsoft.com/office/drawing/2014/main" id="{13177C4B-93FC-AD2B-2F7F-90620A1814F7}"/>
                </a:ext>
              </a:extLst>
            </p:cNvPr>
            <p:cNvSpPr txBox="1">
              <a:spLocks noChangeArrowheads="1"/>
            </p:cNvSpPr>
            <p:nvPr/>
          </p:nvSpPr>
          <p:spPr bwMode="auto">
            <a:xfrm>
              <a:off x="4128656" y="5325540"/>
              <a:ext cx="7876370" cy="1406488"/>
            </a:xfrm>
            <a:prstGeom prst="rect">
              <a:avLst/>
            </a:prstGeom>
            <a:solidFill>
              <a:schemeClr val="bg1"/>
            </a:solidFill>
            <a:ln w="9525">
              <a:solidFill>
                <a:srgbClr val="0070C0"/>
              </a:solidFill>
              <a:miter lim="800000"/>
              <a:headEnd/>
              <a:tailEnd/>
            </a:ln>
          </p:spPr>
          <p:txBody>
            <a:bodyPr rot="0" vert="horz" wrap="square" lIns="91440" tIns="45720" rIns="91440" bIns="45720" anchor="t" anchorCtr="0" upright="1">
              <a:no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ptos" panose="02110004020202020204"/>
                  <a:ea typeface="+mn-ea"/>
                  <a:cs typeface="+mn-cs"/>
                </a:rPr>
                <a:t>Add or switch therapy may be considered:</a:t>
              </a:r>
            </a:p>
            <a:p>
              <a:pPr marL="285750" indent="-285750">
                <a:buFont typeface="Arial" panose="020B0604020202020204" pitchFamily="34" charset="0"/>
                <a:buChar char="•"/>
                <a:defRPr/>
              </a:pPr>
              <a:r>
                <a:rPr lang="en-US" sz="1400" dirty="0">
                  <a:solidFill>
                    <a:prstClr val="black"/>
                  </a:solidFill>
                </a:rPr>
                <a:t>If on mono or combination treatment, add or switch immunosuppressant (Biologics are to date not used in combination)</a:t>
              </a:r>
            </a:p>
            <a:p>
              <a:pPr marL="285750" lvl="0" indent="-285750">
                <a:buFont typeface="Arial" panose="020B0604020202020204" pitchFamily="34" charset="0"/>
                <a:buChar char="•"/>
                <a:defRPr/>
              </a:pPr>
              <a:r>
                <a:rPr lang="en-US" sz="1400" dirty="0">
                  <a:solidFill>
                    <a:prstClr val="black"/>
                  </a:solidFill>
                </a:rPr>
                <a:t>If progressive pulmonary fibrosis, add nintedanib</a:t>
              </a:r>
            </a:p>
            <a:p>
              <a:pPr marL="285750" lvl="0" indent="-285750">
                <a:buFont typeface="Arial" panose="020B0604020202020204" pitchFamily="34" charset="0"/>
                <a:buChar char="•"/>
                <a:defRPr/>
              </a:pPr>
              <a:r>
                <a:rPr lang="en-US" sz="1400" dirty="0">
                  <a:solidFill>
                    <a:prstClr val="black"/>
                  </a:solidFill>
                </a:rPr>
                <a:t>In case of progressive and severe ILD consider referral for lung transplantation assessment</a:t>
              </a:r>
            </a:p>
            <a:p>
              <a:pPr marL="285750" indent="-285750">
                <a:buFont typeface="Arial" panose="020B0604020202020204" pitchFamily="34" charset="0"/>
                <a:buChar char="•"/>
                <a:defRPr/>
              </a:pPr>
              <a:r>
                <a:rPr lang="en-US" sz="1400" dirty="0">
                  <a:solidFill>
                    <a:prstClr val="black"/>
                  </a:solidFill>
                </a:rPr>
                <a:t>Avoid long-term use of high-dose glucocorticoids, steroid-sparing treatments may be considered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cxnSp>
          <p:nvCxnSpPr>
            <p:cNvPr id="59" name="Connecteur droit 58">
              <a:extLst>
                <a:ext uri="{FF2B5EF4-FFF2-40B4-BE49-F238E27FC236}">
                  <a16:creationId xmlns:a16="http://schemas.microsoft.com/office/drawing/2014/main" id="{C3B0CE90-BF5F-74D0-2BBE-73177B5B5609}"/>
                </a:ext>
              </a:extLst>
            </p:cNvPr>
            <p:cNvCxnSpPr>
              <a:cxnSpLocks/>
            </p:cNvCxnSpPr>
            <p:nvPr/>
          </p:nvCxnSpPr>
          <p:spPr>
            <a:xfrm flipH="1">
              <a:off x="1142457" y="1641501"/>
              <a:ext cx="9180" cy="204795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1" name="Rectangle 60">
              <a:extLst>
                <a:ext uri="{FF2B5EF4-FFF2-40B4-BE49-F238E27FC236}">
                  <a16:creationId xmlns:a16="http://schemas.microsoft.com/office/drawing/2014/main" id="{B1C82D8D-CE4F-3A3B-AD24-F95F6A2065FE}"/>
                </a:ext>
              </a:extLst>
            </p:cNvPr>
            <p:cNvSpPr/>
            <p:nvPr/>
          </p:nvSpPr>
          <p:spPr>
            <a:xfrm>
              <a:off x="186975" y="125972"/>
              <a:ext cx="11818050" cy="46238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ptos" panose="02110004020202020204"/>
                  <a:ea typeface="+mn-ea"/>
                  <a:cs typeface="+mn-cs"/>
                </a:rPr>
                <a:t>Treatment of o</a:t>
              </a:r>
              <a:r>
                <a:rPr kumimoji="0" lang="en-US" sz="1800" b="1" i="0" u="none" strike="noStrike" kern="1200" cap="none" spc="0" normalizeH="0" baseline="0" noProof="0" dirty="0" err="1">
                  <a:ln>
                    <a:noFill/>
                  </a:ln>
                  <a:solidFill>
                    <a:prstClr val="white"/>
                  </a:solidFill>
                  <a:effectLst/>
                  <a:uLnTx/>
                  <a:uFillTx/>
                  <a:latin typeface="Aptos" panose="02110004020202020204"/>
                  <a:ea typeface="+mn-ea"/>
                  <a:cs typeface="+mn-cs"/>
                </a:rPr>
                <a:t>ther</a:t>
              </a:r>
              <a:r>
                <a:rPr kumimoji="0" lang="en-US" sz="1800" b="1" i="0" u="none" strike="noStrike" kern="1200" cap="none" spc="0" normalizeH="0" baseline="0" noProof="0" dirty="0">
                  <a:ln>
                    <a:noFill/>
                  </a:ln>
                  <a:solidFill>
                    <a:prstClr val="white"/>
                  </a:solidFill>
                  <a:effectLst/>
                  <a:uLnTx/>
                  <a:uFillTx/>
                  <a:latin typeface="Aptos" panose="02110004020202020204"/>
                  <a:ea typeface="+mn-ea"/>
                  <a:cs typeface="+mn-cs"/>
                </a:rPr>
                <a:t> CTD-ILD</a:t>
              </a:r>
            </a:p>
          </p:txBody>
        </p:sp>
        <p:sp>
          <p:nvSpPr>
            <p:cNvPr id="2" name="Rectangle : coins arrondis 35">
              <a:extLst>
                <a:ext uri="{FF2B5EF4-FFF2-40B4-BE49-F238E27FC236}">
                  <a16:creationId xmlns:a16="http://schemas.microsoft.com/office/drawing/2014/main" id="{909DFFC1-BA36-EFFA-53D1-EE9E7657CCE6}"/>
                </a:ext>
              </a:extLst>
            </p:cNvPr>
            <p:cNvSpPr/>
            <p:nvPr/>
          </p:nvSpPr>
          <p:spPr>
            <a:xfrm>
              <a:off x="5945717" y="864264"/>
              <a:ext cx="3980134" cy="79574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H</a:t>
              </a:r>
              <a:r>
                <a:rPr kumimoji="0" lang="en-US" sz="1400" b="0" i="0" u="none" strike="noStrike" kern="1200" cap="none" spc="0" normalizeH="0" baseline="0" noProof="0" dirty="0" err="1">
                  <a:ln>
                    <a:noFill/>
                  </a:ln>
                  <a:solidFill>
                    <a:prstClr val="black"/>
                  </a:solidFill>
                  <a:effectLst/>
                  <a:uLnTx/>
                  <a:uFillTx/>
                  <a:latin typeface="Aptos" panose="02110004020202020204"/>
                  <a:ea typeface="+mn-ea"/>
                  <a:cs typeface="+mn-cs"/>
                </a:rPr>
                <a:t>igh</a:t>
              </a: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 risk of progression and/or s</a:t>
              </a:r>
              <a:r>
                <a:rPr kumimoji="0" lang="en-US" sz="1400" b="0" i="0" u="none" strike="noStrike" kern="1200" cap="none" spc="0" normalizeH="0" baseline="0" noProof="0" dirty="0" err="1">
                  <a:ln>
                    <a:noFill/>
                  </a:ln>
                  <a:solidFill>
                    <a:prstClr val="black"/>
                  </a:solidFill>
                  <a:effectLst/>
                  <a:uLnTx/>
                  <a:uFillTx/>
                  <a:latin typeface="Aptos" panose="02110004020202020204"/>
                  <a:ea typeface="+mn-ea"/>
                  <a:cs typeface="+mn-cs"/>
                </a:rPr>
                <a:t>evere</a:t>
              </a: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 multiorgan involvement</a:t>
              </a:r>
            </a:p>
          </p:txBody>
        </p:sp>
        <p:sp>
          <p:nvSpPr>
            <p:cNvPr id="3" name="Rectangle 2">
              <a:extLst>
                <a:ext uri="{FF2B5EF4-FFF2-40B4-BE49-F238E27FC236}">
                  <a16:creationId xmlns:a16="http://schemas.microsoft.com/office/drawing/2014/main" id="{D1E1EFD3-FA31-5A25-DF9D-DCB846A71586}"/>
                </a:ext>
              </a:extLst>
            </p:cNvPr>
            <p:cNvSpPr/>
            <p:nvPr/>
          </p:nvSpPr>
          <p:spPr>
            <a:xfrm>
              <a:off x="7095235" y="2838119"/>
              <a:ext cx="1736011" cy="671887"/>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Calibri" panose="020F0502020204030204" pitchFamily="34" charset="0"/>
                </a:rPr>
                <a:t>Combination of immunosuppressants</a:t>
              </a:r>
            </a:p>
          </p:txBody>
        </p:sp>
        <p:sp>
          <p:nvSpPr>
            <p:cNvPr id="10" name="Rectangle 9">
              <a:extLst>
                <a:ext uri="{FF2B5EF4-FFF2-40B4-BE49-F238E27FC236}">
                  <a16:creationId xmlns:a16="http://schemas.microsoft.com/office/drawing/2014/main" id="{058B99F4-C736-8E61-352F-ABB0FBAB301F}"/>
                </a:ext>
              </a:extLst>
            </p:cNvPr>
            <p:cNvSpPr/>
            <p:nvPr/>
          </p:nvSpPr>
          <p:spPr>
            <a:xfrm>
              <a:off x="2301746" y="1904650"/>
              <a:ext cx="4153762" cy="534979"/>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Immunosuppressive treatment</a:t>
              </a:r>
            </a:p>
          </p:txBody>
        </p:sp>
        <p:sp>
          <p:nvSpPr>
            <p:cNvPr id="11" name="Rectangle : coins arrondis 35">
              <a:extLst>
                <a:ext uri="{FF2B5EF4-FFF2-40B4-BE49-F238E27FC236}">
                  <a16:creationId xmlns:a16="http://schemas.microsoft.com/office/drawing/2014/main" id="{1DEF0FA1-EC27-DAC5-51A0-9C7F02AA06CF}"/>
                </a:ext>
              </a:extLst>
            </p:cNvPr>
            <p:cNvSpPr/>
            <p:nvPr/>
          </p:nvSpPr>
          <p:spPr>
            <a:xfrm>
              <a:off x="10068745" y="861200"/>
              <a:ext cx="1588110" cy="780301"/>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Progressive pulmonary fibrosis</a:t>
              </a:r>
            </a:p>
          </p:txBody>
        </p:sp>
        <p:sp>
          <p:nvSpPr>
            <p:cNvPr id="12" name="Rectangle 11">
              <a:extLst>
                <a:ext uri="{FF2B5EF4-FFF2-40B4-BE49-F238E27FC236}">
                  <a16:creationId xmlns:a16="http://schemas.microsoft.com/office/drawing/2014/main" id="{FE0D8D1C-9018-69F7-09D0-4C922BC01A41}"/>
                </a:ext>
              </a:extLst>
            </p:cNvPr>
            <p:cNvSpPr/>
            <p:nvPr/>
          </p:nvSpPr>
          <p:spPr>
            <a:xfrm>
              <a:off x="9940356" y="2862867"/>
              <a:ext cx="1844888" cy="671886"/>
            </a:xfrm>
            <a:prstGeom prst="rect">
              <a:avLst/>
            </a:prstGeom>
            <a:solidFill>
              <a:schemeClr val="tx2">
                <a:lumMod val="25000"/>
                <a:lumOff val="75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Nintedanib, </a:t>
              </a: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Calibri" panose="020F0502020204030204" pitchFamily="34" charset="0"/>
                </a:rPr>
                <a:t>c</a:t>
              </a: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Calibri" panose="020F0502020204030204" pitchFamily="34" charset="0"/>
                </a:rPr>
                <a:t>ombination</a:t>
              </a: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Calibri" panose="020F0502020204030204" pitchFamily="34" charset="0"/>
                </a:rPr>
                <a:t> of immunosuppressant and nintedanib</a:t>
              </a:r>
            </a:p>
          </p:txBody>
        </p:sp>
        <p:cxnSp>
          <p:nvCxnSpPr>
            <p:cNvPr id="15" name="Straight Connector 14">
              <a:extLst>
                <a:ext uri="{FF2B5EF4-FFF2-40B4-BE49-F238E27FC236}">
                  <a16:creationId xmlns:a16="http://schemas.microsoft.com/office/drawing/2014/main" id="{9C0FFEA7-3588-3A73-429D-E448C4989047}"/>
                </a:ext>
              </a:extLst>
            </p:cNvPr>
            <p:cNvCxnSpPr>
              <a:cxnSpLocks/>
              <a:stCxn id="2" idx="2"/>
              <a:endCxn id="3" idx="0"/>
            </p:cNvCxnSpPr>
            <p:nvPr/>
          </p:nvCxnSpPr>
          <p:spPr>
            <a:xfrm>
              <a:off x="7935784" y="1660005"/>
              <a:ext cx="27457" cy="1178114"/>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2270892C-F5BA-9C87-4580-B76AAE6B8001}"/>
                </a:ext>
              </a:extLst>
            </p:cNvPr>
            <p:cNvCxnSpPr>
              <a:cxnSpLocks/>
              <a:stCxn id="11" idx="2"/>
              <a:endCxn id="12" idx="0"/>
            </p:cNvCxnSpPr>
            <p:nvPr/>
          </p:nvCxnSpPr>
          <p:spPr>
            <a:xfrm>
              <a:off x="10862800" y="1641501"/>
              <a:ext cx="0" cy="1221366"/>
            </a:xfrm>
            <a:prstGeom prst="line">
              <a:avLst/>
            </a:prstGeom>
          </p:spPr>
          <p:style>
            <a:lnRef idx="2">
              <a:schemeClr val="dk1"/>
            </a:lnRef>
            <a:fillRef idx="0">
              <a:schemeClr val="dk1"/>
            </a:fillRef>
            <a:effectRef idx="1">
              <a:schemeClr val="dk1"/>
            </a:effectRef>
            <a:fontRef idx="minor">
              <a:schemeClr val="tx1"/>
            </a:fontRef>
          </p:style>
        </p:cxnSp>
        <p:grpSp>
          <p:nvGrpSpPr>
            <p:cNvPr id="14" name="Group 13">
              <a:extLst>
                <a:ext uri="{FF2B5EF4-FFF2-40B4-BE49-F238E27FC236}">
                  <a16:creationId xmlns:a16="http://schemas.microsoft.com/office/drawing/2014/main" id="{267196FC-DD1C-9870-0F8B-F8F99BF58666}"/>
                </a:ext>
              </a:extLst>
            </p:cNvPr>
            <p:cNvGrpSpPr/>
            <p:nvPr/>
          </p:nvGrpSpPr>
          <p:grpSpPr>
            <a:xfrm>
              <a:off x="305798" y="5772301"/>
              <a:ext cx="2556506" cy="723275"/>
              <a:chOff x="161924" y="6815853"/>
              <a:chExt cx="2556506" cy="723275"/>
            </a:xfrm>
          </p:grpSpPr>
          <p:sp>
            <p:nvSpPr>
              <p:cNvPr id="16" name="Rectangle 15">
                <a:extLst>
                  <a:ext uri="{FF2B5EF4-FFF2-40B4-BE49-F238E27FC236}">
                    <a16:creationId xmlns:a16="http://schemas.microsoft.com/office/drawing/2014/main" id="{CC08D4A0-441B-EC9B-0F2A-E4BD97CDAF0F}"/>
                  </a:ext>
                </a:extLst>
              </p:cNvPr>
              <p:cNvSpPr/>
              <p:nvPr/>
            </p:nvSpPr>
            <p:spPr>
              <a:xfrm>
                <a:off x="161925" y="6927803"/>
                <a:ext cx="409576" cy="75042"/>
              </a:xfrm>
              <a:prstGeom prst="rect">
                <a:avLst/>
              </a:prstGeom>
              <a:solidFill>
                <a:schemeClr val="accent1">
                  <a:lumMod val="40000"/>
                  <a:lumOff val="60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endParaRPr>
              </a:p>
            </p:txBody>
          </p:sp>
          <p:sp>
            <p:nvSpPr>
              <p:cNvPr id="18" name="Rectangle 17">
                <a:extLst>
                  <a:ext uri="{FF2B5EF4-FFF2-40B4-BE49-F238E27FC236}">
                    <a16:creationId xmlns:a16="http://schemas.microsoft.com/office/drawing/2014/main" id="{120DDDD9-53C7-A70D-DA52-A8C07C765D09}"/>
                  </a:ext>
                </a:extLst>
              </p:cNvPr>
              <p:cNvSpPr/>
              <p:nvPr/>
            </p:nvSpPr>
            <p:spPr>
              <a:xfrm>
                <a:off x="161924" y="7139969"/>
                <a:ext cx="409576" cy="75042"/>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endParaRPr>
              </a:p>
            </p:txBody>
          </p:sp>
          <p:sp>
            <p:nvSpPr>
              <p:cNvPr id="19" name="Rectangle 18">
                <a:extLst>
                  <a:ext uri="{FF2B5EF4-FFF2-40B4-BE49-F238E27FC236}">
                    <a16:creationId xmlns:a16="http://schemas.microsoft.com/office/drawing/2014/main" id="{47BB3E1D-9E59-E2CD-7DD6-DFCB633B9CEF}"/>
                  </a:ext>
                </a:extLst>
              </p:cNvPr>
              <p:cNvSpPr/>
              <p:nvPr/>
            </p:nvSpPr>
            <p:spPr>
              <a:xfrm>
                <a:off x="161924" y="7369427"/>
                <a:ext cx="409576" cy="75042"/>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endParaRPr>
              </a:p>
            </p:txBody>
          </p:sp>
          <p:sp>
            <p:nvSpPr>
              <p:cNvPr id="20" name="TextBox 19">
                <a:extLst>
                  <a:ext uri="{FF2B5EF4-FFF2-40B4-BE49-F238E27FC236}">
                    <a16:creationId xmlns:a16="http://schemas.microsoft.com/office/drawing/2014/main" id="{5EA38180-8588-954B-C864-2923ED1C5FBD}"/>
                  </a:ext>
                </a:extLst>
              </p:cNvPr>
              <p:cNvSpPr txBox="1"/>
              <p:nvPr/>
            </p:nvSpPr>
            <p:spPr>
              <a:xfrm>
                <a:off x="584512" y="6815853"/>
                <a:ext cx="2133918" cy="7232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rPr>
                  <a:t>Conditional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Arial" panose="020B0604020202020204" pitchFamily="34" charset="0"/>
                  </a:rPr>
                  <a:t>Strong recommendation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Usual c</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linical</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practice</a:t>
                </a:r>
                <a:endParaRPr kumimoji="0" lang="nb-NO"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21" name="Rectangle 20">
              <a:extLst>
                <a:ext uri="{FF2B5EF4-FFF2-40B4-BE49-F238E27FC236}">
                  <a16:creationId xmlns:a16="http://schemas.microsoft.com/office/drawing/2014/main" id="{44C1CAF2-C20B-9D6F-57DF-52D065C3CFBD}"/>
                </a:ext>
              </a:extLst>
            </p:cNvPr>
            <p:cNvSpPr/>
            <p:nvPr/>
          </p:nvSpPr>
          <p:spPr>
            <a:xfrm>
              <a:off x="3659661" y="2847765"/>
              <a:ext cx="1474110" cy="671887"/>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G</a:t>
              </a: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mn-cs"/>
                </a:rPr>
                <a:t>lucocorticoids</a:t>
              </a: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82" name="Rectangle : coins arrondis 52">
              <a:extLst>
                <a:ext uri="{FF2B5EF4-FFF2-40B4-BE49-F238E27FC236}">
                  <a16:creationId xmlns:a16="http://schemas.microsoft.com/office/drawing/2014/main" id="{D289043B-B5C0-7EF2-21AA-9B602DE157C8}"/>
                </a:ext>
              </a:extLst>
            </p:cNvPr>
            <p:cNvSpPr/>
            <p:nvPr/>
          </p:nvSpPr>
          <p:spPr>
            <a:xfrm flipH="1">
              <a:off x="5802578" y="4246680"/>
              <a:ext cx="4890390" cy="795741"/>
            </a:xfrm>
            <a:prstGeom prst="roundRect">
              <a:avLst/>
            </a:prstGeom>
            <a:no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ILD progression, ILD and extrapulmonary involvement not controlled or treatment goals not met</a:t>
              </a:r>
            </a:p>
          </p:txBody>
        </p:sp>
        <p:cxnSp>
          <p:nvCxnSpPr>
            <p:cNvPr id="84" name="Straight Connector 83">
              <a:extLst>
                <a:ext uri="{FF2B5EF4-FFF2-40B4-BE49-F238E27FC236}">
                  <a16:creationId xmlns:a16="http://schemas.microsoft.com/office/drawing/2014/main" id="{DFAB6800-F748-D0FE-0070-C07E40390708}"/>
                </a:ext>
              </a:extLst>
            </p:cNvPr>
            <p:cNvCxnSpPr>
              <a:cxnSpLocks/>
              <a:endCxn id="58" idx="0"/>
            </p:cNvCxnSpPr>
            <p:nvPr/>
          </p:nvCxnSpPr>
          <p:spPr>
            <a:xfrm>
              <a:off x="8066841" y="5042421"/>
              <a:ext cx="0" cy="283119"/>
            </a:xfrm>
            <a:prstGeom prst="line">
              <a:avLst/>
            </a:prstGeom>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50533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F48AA1-0E63-CEE6-CE00-B144B72848B5}"/>
              </a:ext>
            </a:extLst>
          </p:cNvPr>
          <p:cNvSpPr>
            <a:spLocks noGrp="1"/>
          </p:cNvSpPr>
          <p:nvPr>
            <p:ph idx="1"/>
          </p:nvPr>
        </p:nvSpPr>
        <p:spPr>
          <a:xfrm>
            <a:off x="622575" y="1511300"/>
            <a:ext cx="11112228" cy="4704782"/>
          </a:xfrm>
        </p:spPr>
        <p:txBody>
          <a:bodyPr/>
          <a:lstStyle/>
          <a:p>
            <a:pPr>
              <a:spcBef>
                <a:spcPts val="600"/>
              </a:spcBef>
              <a:spcAft>
                <a:spcPts val="600"/>
              </a:spcAft>
            </a:pPr>
            <a:r>
              <a:rPr lang="en-US" sz="2000" dirty="0">
                <a:solidFill>
                  <a:schemeClr val="accent2">
                    <a:lumMod val="50000"/>
                  </a:schemeClr>
                </a:solidFill>
              </a:rPr>
              <a:t>Guidelines predominantly builds on low and very low certainty evidence. </a:t>
            </a:r>
          </a:p>
          <a:p>
            <a:pPr>
              <a:spcBef>
                <a:spcPts val="600"/>
              </a:spcBef>
              <a:spcAft>
                <a:spcPts val="600"/>
              </a:spcAft>
            </a:pPr>
            <a:r>
              <a:rPr lang="en-US" sz="2000" dirty="0">
                <a:solidFill>
                  <a:schemeClr val="accent2">
                    <a:lumMod val="50000"/>
                  </a:schemeClr>
                </a:solidFill>
              </a:rPr>
              <a:t>Most recommendations are conditional </a:t>
            </a:r>
          </a:p>
          <a:p>
            <a:pPr lvl="1">
              <a:spcBef>
                <a:spcPts val="600"/>
              </a:spcBef>
              <a:spcAft>
                <a:spcPts val="600"/>
              </a:spcAft>
            </a:pPr>
            <a:r>
              <a:rPr lang="en-US" sz="2000" dirty="0">
                <a:solidFill>
                  <a:schemeClr val="accent2">
                    <a:lumMod val="50000"/>
                  </a:schemeClr>
                </a:solidFill>
              </a:rPr>
              <a:t>Limited patient populations and RCT scarcity hinder strong evidence.</a:t>
            </a:r>
          </a:p>
          <a:p>
            <a:pPr>
              <a:spcBef>
                <a:spcPts val="600"/>
              </a:spcBef>
              <a:spcAft>
                <a:spcPts val="600"/>
              </a:spcAft>
            </a:pPr>
            <a:r>
              <a:rPr lang="en-US" sz="2000" dirty="0">
                <a:solidFill>
                  <a:schemeClr val="accent2">
                    <a:lumMod val="50000"/>
                  </a:schemeClr>
                </a:solidFill>
              </a:rPr>
              <a:t>Significant need for studies to address evidence gaps.</a:t>
            </a:r>
          </a:p>
          <a:p>
            <a:pPr>
              <a:spcBef>
                <a:spcPts val="600"/>
              </a:spcBef>
              <a:spcAft>
                <a:spcPts val="600"/>
              </a:spcAft>
            </a:pPr>
            <a:r>
              <a:rPr lang="en-US" sz="2000" dirty="0">
                <a:solidFill>
                  <a:schemeClr val="accent2">
                    <a:lumMod val="50000"/>
                  </a:schemeClr>
                </a:solidFill>
              </a:rPr>
              <a:t>GRADE methodology used; level of agreement not reported.</a:t>
            </a:r>
          </a:p>
          <a:p>
            <a:pPr>
              <a:spcBef>
                <a:spcPts val="600"/>
              </a:spcBef>
              <a:spcAft>
                <a:spcPts val="600"/>
              </a:spcAft>
            </a:pPr>
            <a:r>
              <a:rPr lang="en-US" sz="2000" dirty="0">
                <a:solidFill>
                  <a:schemeClr val="accent2">
                    <a:lumMod val="50000"/>
                  </a:schemeClr>
                </a:solidFill>
              </a:rPr>
              <a:t>Guidelines developed for adults; may differ for children</a:t>
            </a:r>
            <a:endParaRPr lang="nb-NO" sz="2000" dirty="0">
              <a:solidFill>
                <a:schemeClr val="accent2">
                  <a:lumMod val="50000"/>
                </a:schemeClr>
              </a:solidFill>
            </a:endParaRPr>
          </a:p>
        </p:txBody>
      </p:sp>
      <p:sp>
        <p:nvSpPr>
          <p:cNvPr id="3" name="Title 2">
            <a:extLst>
              <a:ext uri="{FF2B5EF4-FFF2-40B4-BE49-F238E27FC236}">
                <a16:creationId xmlns:a16="http://schemas.microsoft.com/office/drawing/2014/main" id="{84289E3D-7BB9-3E76-1D55-BACF7915BFBE}"/>
              </a:ext>
            </a:extLst>
          </p:cNvPr>
          <p:cNvSpPr>
            <a:spLocks noGrp="1"/>
          </p:cNvSpPr>
          <p:nvPr>
            <p:ph type="title"/>
          </p:nvPr>
        </p:nvSpPr>
        <p:spPr>
          <a:xfrm>
            <a:off x="622572" y="482775"/>
            <a:ext cx="11112229" cy="634545"/>
          </a:xfrm>
        </p:spPr>
        <p:txBody>
          <a:bodyPr/>
          <a:lstStyle/>
          <a:p>
            <a:r>
              <a:rPr kumimoji="0" lang="en-US" sz="3400" b="0" i="0" u="none" strike="noStrike" kern="1200" cap="none" spc="0" normalizeH="0" baseline="0" noProof="0" dirty="0">
                <a:ln>
                  <a:noFill/>
                </a:ln>
                <a:solidFill>
                  <a:srgbClr val="0E2841">
                    <a:lumMod val="75000"/>
                    <a:lumOff val="25000"/>
                  </a:srgbClr>
                </a:solidFill>
                <a:effectLst/>
                <a:uLnTx/>
                <a:uFillTx/>
                <a:latin typeface="Arial" panose="020B0604020202020204" pitchFamily="34" charset="0"/>
                <a:ea typeface="+mj-ea"/>
                <a:cs typeface="Arial" panose="020B0604020202020204" pitchFamily="34" charset="0"/>
              </a:rPr>
              <a:t>Limitations</a:t>
            </a:r>
            <a:endParaRPr lang="nb-NO" dirty="0">
              <a:solidFill>
                <a:srgbClr val="0070C0"/>
              </a:solidFill>
            </a:endParaRPr>
          </a:p>
        </p:txBody>
      </p:sp>
      <p:sp>
        <p:nvSpPr>
          <p:cNvPr id="4" name="Slide Number Placeholder 3">
            <a:extLst>
              <a:ext uri="{FF2B5EF4-FFF2-40B4-BE49-F238E27FC236}">
                <a16:creationId xmlns:a16="http://schemas.microsoft.com/office/drawing/2014/main" id="{01AD1BD7-F2E2-D682-11C9-8713EC4589AF}"/>
              </a:ext>
            </a:extLst>
          </p:cNvPr>
          <p:cNvSpPr>
            <a:spLocks noGrp="1"/>
          </p:cNvSpPr>
          <p:nvPr>
            <p:ph type="sldNum" sz="quarter" idx="4"/>
          </p:nvPr>
        </p:nvSpPr>
        <p:spPr/>
        <p:txBody>
          <a:bodyPr/>
          <a:lstStyle/>
          <a:p>
            <a:fld id="{F096157D-9D44-4342-AEFF-76ADE352FA4A}" type="slidenum">
              <a:rPr lang="en-GB" noProof="0" smtClean="0"/>
              <a:pPr/>
              <a:t>33</a:t>
            </a:fld>
            <a:endParaRPr lang="en-GB" noProof="0" dirty="0"/>
          </a:p>
        </p:txBody>
      </p:sp>
      <p:sp>
        <p:nvSpPr>
          <p:cNvPr id="5" name="Date Placeholder 4">
            <a:extLst>
              <a:ext uri="{FF2B5EF4-FFF2-40B4-BE49-F238E27FC236}">
                <a16:creationId xmlns:a16="http://schemas.microsoft.com/office/drawing/2014/main" id="{E8F97567-01A8-86E5-3AF0-25BD32A9041D}"/>
              </a:ext>
            </a:extLst>
          </p:cNvPr>
          <p:cNvSpPr>
            <a:spLocks noGrp="1"/>
          </p:cNvSpPr>
          <p:nvPr>
            <p:ph type="dt" sz="half" idx="2"/>
          </p:nvPr>
        </p:nvSpPr>
        <p:spPr/>
        <p:txBody>
          <a:bodyPr/>
          <a:lstStyle/>
          <a:p>
            <a:fld id="{BA3F73F8-1884-0E40-983C-CDED2351A66E}" type="datetime1">
              <a:rPr lang="en-GB" noProof="0" smtClean="0"/>
              <a:pPr/>
              <a:t>21/10/2025</a:t>
            </a:fld>
            <a:endParaRPr lang="en-GB" noProof="0" dirty="0"/>
          </a:p>
        </p:txBody>
      </p:sp>
      <p:pic>
        <p:nvPicPr>
          <p:cNvPr id="7" name="Picture 6">
            <a:extLst>
              <a:ext uri="{FF2B5EF4-FFF2-40B4-BE49-F238E27FC236}">
                <a16:creationId xmlns:a16="http://schemas.microsoft.com/office/drawing/2014/main" id="{28E8361C-43CE-8743-294F-39714378C714}"/>
              </a:ext>
            </a:extLst>
          </p:cNvPr>
          <p:cNvPicPr>
            <a:picLocks noChangeAspect="1"/>
          </p:cNvPicPr>
          <p:nvPr/>
        </p:nvPicPr>
        <p:blipFill>
          <a:blip r:embed="rId2"/>
          <a:stretch>
            <a:fillRect/>
          </a:stretch>
        </p:blipFill>
        <p:spPr>
          <a:xfrm>
            <a:off x="10202776" y="1377954"/>
            <a:ext cx="1534444" cy="634545"/>
          </a:xfrm>
          <a:prstGeom prst="rect">
            <a:avLst/>
          </a:prstGeom>
        </p:spPr>
      </p:pic>
    </p:spTree>
    <p:extLst>
      <p:ext uri="{BB962C8B-B14F-4D97-AF65-F5344CB8AC3E}">
        <p14:creationId xmlns:p14="http://schemas.microsoft.com/office/powerpoint/2010/main" val="5328387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19A8A-33C0-B27F-7B27-A5E8DD25A96D}"/>
              </a:ext>
            </a:extLst>
          </p:cNvPr>
          <p:cNvSpPr>
            <a:spLocks noGrp="1"/>
          </p:cNvSpPr>
          <p:nvPr>
            <p:ph type="title"/>
          </p:nvPr>
        </p:nvSpPr>
        <p:spPr>
          <a:xfrm>
            <a:off x="838200" y="365125"/>
            <a:ext cx="10515600" cy="854075"/>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Conclusion</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pic>
        <p:nvPicPr>
          <p:cNvPr id="31" name="Picture 30">
            <a:extLst>
              <a:ext uri="{FF2B5EF4-FFF2-40B4-BE49-F238E27FC236}">
                <a16:creationId xmlns:a16="http://schemas.microsoft.com/office/drawing/2014/main" id="{97C0AF78-A7A5-BC61-0EDC-F1B8E09F7236}"/>
              </a:ext>
            </a:extLst>
          </p:cNvPr>
          <p:cNvPicPr>
            <a:picLocks noChangeAspect="1"/>
          </p:cNvPicPr>
          <p:nvPr/>
        </p:nvPicPr>
        <p:blipFill>
          <a:blip r:embed="rId3"/>
          <a:stretch>
            <a:fillRect/>
          </a:stretch>
        </p:blipFill>
        <p:spPr>
          <a:xfrm>
            <a:off x="9629079" y="53959"/>
            <a:ext cx="2362321" cy="311166"/>
          </a:xfrm>
          <a:prstGeom prst="rect">
            <a:avLst/>
          </a:prstGeom>
        </p:spPr>
      </p:pic>
      <p:sp>
        <p:nvSpPr>
          <p:cNvPr id="5" name="Rectangle: Rounded Corners 7">
            <a:extLst>
              <a:ext uri="{FF2B5EF4-FFF2-40B4-BE49-F238E27FC236}">
                <a16:creationId xmlns:a16="http://schemas.microsoft.com/office/drawing/2014/main" id="{6A7EC968-54DB-BF3F-26C3-70B23796C062}"/>
              </a:ext>
            </a:extLst>
          </p:cNvPr>
          <p:cNvSpPr/>
          <p:nvPr/>
        </p:nvSpPr>
        <p:spPr>
          <a:xfrm>
            <a:off x="838199" y="1530366"/>
            <a:ext cx="10807701" cy="3923678"/>
          </a:xfrm>
          <a:prstGeom prst="round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4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sym typeface="Arial"/>
              </a:rPr>
              <a:t>Our guideline provides comprehensive support for clinicians and patients, encompassing screening, diagnosis, monitoring, and treatment strategies for people with CTD-ILD. Many of the pre-defined management areas are addressed specifically for the underlying rheumatic disease, which is of importance due to the inherent differences across the diseases. In many cases there is low certainty or absence of evidence and we encourage further research to fill these gaps.</a:t>
            </a:r>
          </a:p>
        </p:txBody>
      </p:sp>
    </p:spTree>
    <p:extLst>
      <p:ext uri="{BB962C8B-B14F-4D97-AF65-F5344CB8AC3E}">
        <p14:creationId xmlns:p14="http://schemas.microsoft.com/office/powerpoint/2010/main" val="18644486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0C31A-17A2-F41C-5E1E-1F6CAB6E8B32}"/>
              </a:ext>
            </a:extLst>
          </p:cNvPr>
          <p:cNvSpPr>
            <a:spLocks noGrp="1"/>
          </p:cNvSpPr>
          <p:nvPr>
            <p:ph type="title"/>
          </p:nvPr>
        </p:nvSpPr>
        <p:spPr>
          <a:xfrm>
            <a:off x="838200" y="365125"/>
            <a:ext cx="10515600" cy="968375"/>
          </a:xfrm>
        </p:spPr>
        <p:txBody>
          <a:bodyPr/>
          <a:lstStyle/>
          <a:p>
            <a:r>
              <a:rPr kumimoji="0" lang="en-US" sz="3400" b="0" i="0" u="none" strike="noStrike" kern="1200" cap="none" spc="0" normalizeH="0" baseline="0" noProof="0" dirty="0">
                <a:ln>
                  <a:noFill/>
                </a:ln>
                <a:solidFill>
                  <a:srgbClr val="0E2841">
                    <a:lumMod val="75000"/>
                    <a:lumOff val="25000"/>
                  </a:srgbClr>
                </a:solidFill>
                <a:effectLst/>
                <a:uLnTx/>
                <a:uFillTx/>
                <a:latin typeface="Arial" panose="020B0604020202020204" pitchFamily="34" charset="0"/>
                <a:ea typeface="+mj-ea"/>
                <a:cs typeface="Arial" panose="020B0604020202020204" pitchFamily="34" charset="0"/>
              </a:rPr>
              <a:t>Publication</a:t>
            </a:r>
            <a:endParaRPr lang="nb-NO" dirty="0"/>
          </a:p>
        </p:txBody>
      </p:sp>
      <p:pic>
        <p:nvPicPr>
          <p:cNvPr id="4" name="Picture 3">
            <a:extLst>
              <a:ext uri="{FF2B5EF4-FFF2-40B4-BE49-F238E27FC236}">
                <a16:creationId xmlns:a16="http://schemas.microsoft.com/office/drawing/2014/main" id="{22A9CB01-34B5-5AEF-27A6-AF53ADD5B589}"/>
              </a:ext>
            </a:extLst>
          </p:cNvPr>
          <p:cNvPicPr>
            <a:picLocks noChangeAspect="1"/>
          </p:cNvPicPr>
          <p:nvPr/>
        </p:nvPicPr>
        <p:blipFill>
          <a:blip r:embed="rId2"/>
          <a:stretch>
            <a:fillRect/>
          </a:stretch>
        </p:blipFill>
        <p:spPr>
          <a:xfrm>
            <a:off x="9629079" y="53959"/>
            <a:ext cx="2362321" cy="311166"/>
          </a:xfrm>
          <a:prstGeom prst="rect">
            <a:avLst/>
          </a:prstGeom>
        </p:spPr>
      </p:pic>
    </p:spTree>
    <p:extLst>
      <p:ext uri="{BB962C8B-B14F-4D97-AF65-F5344CB8AC3E}">
        <p14:creationId xmlns:p14="http://schemas.microsoft.com/office/powerpoint/2010/main" val="38949761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289E3D-7BB9-3E76-1D55-BACF7915BFBE}"/>
              </a:ext>
            </a:extLst>
          </p:cNvPr>
          <p:cNvSpPr>
            <a:spLocks noGrp="1"/>
          </p:cNvSpPr>
          <p:nvPr>
            <p:ph type="title"/>
          </p:nvPr>
        </p:nvSpPr>
        <p:spPr>
          <a:xfrm>
            <a:off x="622571" y="294731"/>
            <a:ext cx="11112229" cy="634545"/>
          </a:xfrm>
        </p:spPr>
        <p:txBody>
          <a:bodyPr/>
          <a:lstStyle/>
          <a:p>
            <a:r>
              <a:rPr kumimoji="0" lang="en-US" sz="3400" b="0" i="0" u="none" strike="noStrike" kern="1200" cap="none" spc="0" normalizeH="0" baseline="0" noProof="0" dirty="0">
                <a:ln>
                  <a:noFill/>
                </a:ln>
                <a:solidFill>
                  <a:srgbClr val="0E2841">
                    <a:lumMod val="75000"/>
                    <a:lumOff val="25000"/>
                  </a:srgbClr>
                </a:solidFill>
                <a:effectLst/>
                <a:uLnTx/>
                <a:uFillTx/>
                <a:latin typeface="Arial" panose="020B0604020202020204" pitchFamily="34" charset="0"/>
                <a:ea typeface="+mj-ea"/>
                <a:cs typeface="Arial" panose="020B0604020202020204" pitchFamily="34" charset="0"/>
              </a:rPr>
              <a:t>Acknowledgement</a:t>
            </a:r>
            <a:endParaRPr lang="nb-NO" dirty="0"/>
          </a:p>
        </p:txBody>
      </p:sp>
      <p:sp>
        <p:nvSpPr>
          <p:cNvPr id="4" name="Slide Number Placeholder 3">
            <a:extLst>
              <a:ext uri="{FF2B5EF4-FFF2-40B4-BE49-F238E27FC236}">
                <a16:creationId xmlns:a16="http://schemas.microsoft.com/office/drawing/2014/main" id="{01AD1BD7-F2E2-D682-11C9-8713EC4589AF}"/>
              </a:ext>
            </a:extLst>
          </p:cNvPr>
          <p:cNvSpPr>
            <a:spLocks noGrp="1"/>
          </p:cNvSpPr>
          <p:nvPr>
            <p:ph type="sldNum" sz="quarter" idx="4"/>
          </p:nvPr>
        </p:nvSpPr>
        <p:spPr/>
        <p:txBody>
          <a:bodyPr/>
          <a:lstStyle/>
          <a:p>
            <a:fld id="{F096157D-9D44-4342-AEFF-76ADE352FA4A}" type="slidenum">
              <a:rPr lang="en-GB" noProof="0" smtClean="0"/>
              <a:pPr/>
              <a:t>36</a:t>
            </a:fld>
            <a:endParaRPr lang="en-GB" noProof="0" dirty="0"/>
          </a:p>
        </p:txBody>
      </p:sp>
      <p:pic>
        <p:nvPicPr>
          <p:cNvPr id="7" name="Picture 6">
            <a:extLst>
              <a:ext uri="{FF2B5EF4-FFF2-40B4-BE49-F238E27FC236}">
                <a16:creationId xmlns:a16="http://schemas.microsoft.com/office/drawing/2014/main" id="{28E8361C-43CE-8743-294F-39714378C714}"/>
              </a:ext>
            </a:extLst>
          </p:cNvPr>
          <p:cNvPicPr>
            <a:picLocks noChangeAspect="1"/>
          </p:cNvPicPr>
          <p:nvPr/>
        </p:nvPicPr>
        <p:blipFill>
          <a:blip r:embed="rId2"/>
          <a:stretch>
            <a:fillRect/>
          </a:stretch>
        </p:blipFill>
        <p:spPr>
          <a:xfrm>
            <a:off x="9121595" y="3441563"/>
            <a:ext cx="2392823" cy="989514"/>
          </a:xfrm>
          <a:prstGeom prst="rect">
            <a:avLst/>
          </a:prstGeom>
        </p:spPr>
      </p:pic>
      <p:pic>
        <p:nvPicPr>
          <p:cNvPr id="1026" name="Picture 2">
            <a:extLst>
              <a:ext uri="{FF2B5EF4-FFF2-40B4-BE49-F238E27FC236}">
                <a16:creationId xmlns:a16="http://schemas.microsoft.com/office/drawing/2014/main" id="{FC7A14D7-6062-D8B7-48E5-A854D863D7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7727" y="2420954"/>
            <a:ext cx="2252949" cy="300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7">
            <a:extLst>
              <a:ext uri="{FF2B5EF4-FFF2-40B4-BE49-F238E27FC236}">
                <a16:creationId xmlns:a16="http://schemas.microsoft.com/office/drawing/2014/main" id="{E63F7E17-ED19-DB56-2501-53F5A86A5633}"/>
              </a:ext>
            </a:extLst>
          </p:cNvPr>
          <p:cNvSpPr txBox="1">
            <a:spLocks/>
          </p:cNvSpPr>
          <p:nvPr/>
        </p:nvSpPr>
        <p:spPr>
          <a:xfrm>
            <a:off x="654051" y="1215155"/>
            <a:ext cx="3284863" cy="47073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en-US" sz="1600" b="1"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Rheumatologists</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Oliver Distler</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Ana-Maria Gheorghiu</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Jens Vikse</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Yannick Allanore</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Philippe Dieudé</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Benjamin A. Fisher</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Jon T. Giles</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Ingrid E. Lundberg</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Britta Maurer</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Ulf Müller-Ladner</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Anna-Maria Hoffmann-Vold</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endPar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endParaRPr>
          </a:p>
        </p:txBody>
      </p:sp>
      <p:sp>
        <p:nvSpPr>
          <p:cNvPr id="8" name="Content Placeholder 1">
            <a:extLst>
              <a:ext uri="{FF2B5EF4-FFF2-40B4-BE49-F238E27FC236}">
                <a16:creationId xmlns:a16="http://schemas.microsoft.com/office/drawing/2014/main" id="{6EAC5D9B-847C-DA93-1F55-7F7F62B18D79}"/>
              </a:ext>
            </a:extLst>
          </p:cNvPr>
          <p:cNvSpPr txBox="1">
            <a:spLocks/>
          </p:cNvSpPr>
          <p:nvPr/>
        </p:nvSpPr>
        <p:spPr>
          <a:xfrm>
            <a:off x="3627586" y="1178259"/>
            <a:ext cx="2663328" cy="30695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en-US" sz="1600" b="1"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Pulmonologists</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Katerina M. Antoniou</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Catharina C. Moor</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Nikoleta Bizymi</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Elena Bargagli</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Tamera J. Corte</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Vincent Cottin</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Michael Kreuter</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Venerino Poletti</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Elisabetta A. Renzoni</a:t>
            </a:r>
            <a:endParaRPr kumimoji="0" lang="nb-NO" sz="1600" b="1"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endParaRP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Mary E. Strek</a:t>
            </a:r>
          </a:p>
          <a:p>
            <a:pPr marL="0" marR="0" lvl="0" indent="0" algn="l" defTabSz="914400" rtl="0" eaLnBrk="1" fontAlgn="auto" latinLnBrk="0" hangingPunct="1">
              <a:lnSpc>
                <a:spcPct val="90000"/>
              </a:lnSpc>
              <a:spcBef>
                <a:spcPts val="0"/>
              </a:spcBef>
              <a:spcAft>
                <a:spcPts val="200"/>
              </a:spcAft>
              <a:buClrTx/>
              <a:buSzTx/>
              <a:buFont typeface="Arial" panose="020B0604020202020204" pitchFamily="34" charset="0"/>
              <a:buNone/>
              <a:tabLst/>
              <a:defRPr/>
            </a:pPr>
            <a:r>
              <a:rPr kumimoji="0" lang="nb-NO" sz="1600" b="0" i="0" u="none" strike="noStrike" kern="1200" cap="none" spc="0" normalizeH="0" baseline="0" noProof="0" dirty="0">
                <a:ln>
                  <a:noFill/>
                </a:ln>
                <a:solidFill>
                  <a:srgbClr val="156082">
                    <a:lumMod val="75000"/>
                  </a:srgbClr>
                </a:solidFill>
                <a:effectLst/>
                <a:uLnTx/>
                <a:uFillTx/>
                <a:latin typeface="+mj-lt"/>
                <a:ea typeface="+mn-ea"/>
                <a:cs typeface="Arial" panose="020B0604020202020204" pitchFamily="34" charset="0"/>
              </a:rPr>
              <a:t>Bruno Crestani</a:t>
            </a:r>
          </a:p>
        </p:txBody>
      </p:sp>
      <p:sp>
        <p:nvSpPr>
          <p:cNvPr id="9" name="TextBox 8">
            <a:extLst>
              <a:ext uri="{FF2B5EF4-FFF2-40B4-BE49-F238E27FC236}">
                <a16:creationId xmlns:a16="http://schemas.microsoft.com/office/drawing/2014/main" id="{EF79C37D-B28C-3399-1C3D-26833CF44A2F}"/>
              </a:ext>
            </a:extLst>
          </p:cNvPr>
          <p:cNvSpPr txBox="1"/>
          <p:nvPr/>
        </p:nvSpPr>
        <p:spPr>
          <a:xfrm>
            <a:off x="3608658" y="4431077"/>
            <a:ext cx="2252949" cy="169790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1" i="0" u="none" strike="noStrike" kern="0" cap="none" spc="0" normalizeH="0" baseline="0" noProof="0" dirty="0" err="1">
                <a:ln>
                  <a:noFill/>
                </a:ln>
                <a:solidFill>
                  <a:srgbClr val="156082">
                    <a:lumMod val="75000"/>
                  </a:srgbClr>
                </a:solidFill>
                <a:effectLst/>
                <a:uLnTx/>
                <a:uFillTx/>
                <a:latin typeface="+mj-lt"/>
              </a:rPr>
              <a:t>Methodologists</a:t>
            </a:r>
            <a:endParaRPr kumimoji="0" lang="nb-NO" sz="1600" b="1" i="0" u="none" strike="noStrike" kern="0" cap="none" spc="0" normalizeH="0" baseline="0" noProof="0" dirty="0">
              <a:ln>
                <a:noFill/>
              </a:ln>
              <a:solidFill>
                <a:srgbClr val="156082">
                  <a:lumMod val="75000"/>
                </a:srgbClr>
              </a:solidFill>
              <a:effectLst/>
              <a:uLnTx/>
              <a:uFillTx/>
              <a:latin typeface="+mj-lt"/>
            </a:endParaRPr>
          </a:p>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0" i="0" u="none" strike="noStrike" kern="0" cap="none" spc="0" normalizeH="0" baseline="0" noProof="0" dirty="0">
                <a:ln>
                  <a:noFill/>
                </a:ln>
                <a:solidFill>
                  <a:srgbClr val="156082">
                    <a:lumMod val="75000"/>
                  </a:srgbClr>
                </a:solidFill>
                <a:effectLst/>
                <a:uLnTx/>
                <a:uFillTx/>
                <a:latin typeface="+mj-lt"/>
              </a:rPr>
              <a:t>Paul Studenic</a:t>
            </a:r>
          </a:p>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0" i="0" u="none" strike="noStrike" kern="0" cap="none" spc="0" normalizeH="0" baseline="0" noProof="0" dirty="0">
                <a:ln>
                  <a:noFill/>
                </a:ln>
                <a:solidFill>
                  <a:srgbClr val="156082">
                    <a:lumMod val="75000"/>
                  </a:srgbClr>
                </a:solidFill>
                <a:effectLst/>
                <a:uLnTx/>
                <a:uFillTx/>
                <a:latin typeface="+mj-lt"/>
              </a:rPr>
              <a:t>Jibril Mohammed</a:t>
            </a:r>
          </a:p>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0" i="0" u="none" strike="noStrike" kern="0" cap="none" spc="0" normalizeH="0" baseline="0" noProof="0" dirty="0">
                <a:ln>
                  <a:noFill/>
                </a:ln>
                <a:solidFill>
                  <a:srgbClr val="156082">
                    <a:lumMod val="75000"/>
                  </a:srgbClr>
                </a:solidFill>
                <a:effectLst/>
                <a:uLnTx/>
                <a:uFillTx/>
                <a:latin typeface="+mj-lt"/>
              </a:rPr>
              <a:t>Blin Nagavci</a:t>
            </a:r>
          </a:p>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0" i="0" u="none" strike="noStrike" kern="0" cap="none" spc="0" normalizeH="0" baseline="0" noProof="0" dirty="0">
                <a:ln>
                  <a:noFill/>
                </a:ln>
                <a:solidFill>
                  <a:srgbClr val="156082">
                    <a:lumMod val="75000"/>
                  </a:srgbClr>
                </a:solidFill>
                <a:effectLst/>
                <a:uLnTx/>
                <a:uFillTx/>
                <a:latin typeface="+mj-lt"/>
              </a:rPr>
              <a:t>Tanja Stamm</a:t>
            </a:r>
          </a:p>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0" i="0" u="none" strike="noStrike" kern="0" cap="none" spc="0" normalizeH="0" baseline="0" noProof="0" dirty="0">
                <a:ln>
                  <a:noFill/>
                </a:ln>
                <a:solidFill>
                  <a:srgbClr val="156082">
                    <a:lumMod val="75000"/>
                  </a:srgbClr>
                </a:solidFill>
                <a:effectLst/>
                <a:uLnTx/>
                <a:uFillTx/>
                <a:latin typeface="+mj-lt"/>
              </a:rPr>
              <a:t>Thomy Tonia</a:t>
            </a:r>
          </a:p>
        </p:txBody>
      </p:sp>
      <p:sp>
        <p:nvSpPr>
          <p:cNvPr id="10" name="TextBox 9">
            <a:extLst>
              <a:ext uri="{FF2B5EF4-FFF2-40B4-BE49-F238E27FC236}">
                <a16:creationId xmlns:a16="http://schemas.microsoft.com/office/drawing/2014/main" id="{82AA11B0-E24C-3A86-E02A-28EDDE836F92}"/>
              </a:ext>
            </a:extLst>
          </p:cNvPr>
          <p:cNvSpPr txBox="1"/>
          <p:nvPr/>
        </p:nvSpPr>
        <p:spPr>
          <a:xfrm>
            <a:off x="6377727" y="1215155"/>
            <a:ext cx="2252949" cy="112851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1" i="0" u="none" strike="noStrike" kern="0" cap="none" spc="0" normalizeH="0" baseline="0" noProof="0" dirty="0">
                <a:ln>
                  <a:noFill/>
                </a:ln>
                <a:solidFill>
                  <a:srgbClr val="156082">
                    <a:lumMod val="75000"/>
                  </a:srgbClr>
                </a:solidFill>
                <a:effectLst/>
                <a:uLnTx/>
                <a:uFillTx/>
                <a:latin typeface="+mj-lt"/>
              </a:rPr>
              <a:t>Patient research partners</a:t>
            </a:r>
          </a:p>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0" i="0" u="none" strike="noStrike" kern="0" cap="none" spc="0" normalizeH="0" baseline="0" noProof="0" dirty="0">
                <a:ln>
                  <a:noFill/>
                </a:ln>
                <a:solidFill>
                  <a:srgbClr val="156082">
                    <a:lumMod val="75000"/>
                  </a:srgbClr>
                </a:solidFill>
                <a:effectLst/>
                <a:uLnTx/>
                <a:uFillTx/>
                <a:latin typeface="+mj-lt"/>
              </a:rPr>
              <a:t>Ilaria Galetti</a:t>
            </a:r>
          </a:p>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0" i="0" u="none" strike="noStrike" kern="0" cap="none" spc="0" normalizeH="0" baseline="0" noProof="0" dirty="0">
                <a:ln>
                  <a:noFill/>
                </a:ln>
                <a:solidFill>
                  <a:srgbClr val="156082">
                    <a:lumMod val="75000"/>
                  </a:srgbClr>
                </a:solidFill>
                <a:effectLst/>
                <a:uLnTx/>
                <a:uFillTx/>
                <a:latin typeface="+mj-lt"/>
              </a:rPr>
              <a:t>Graham Brown*</a:t>
            </a:r>
          </a:p>
        </p:txBody>
      </p:sp>
      <p:sp>
        <p:nvSpPr>
          <p:cNvPr id="11" name="TextBox 10">
            <a:extLst>
              <a:ext uri="{FF2B5EF4-FFF2-40B4-BE49-F238E27FC236}">
                <a16:creationId xmlns:a16="http://schemas.microsoft.com/office/drawing/2014/main" id="{B7BC668A-6000-B8AF-F911-57A2F527F88F}"/>
              </a:ext>
            </a:extLst>
          </p:cNvPr>
          <p:cNvSpPr txBox="1"/>
          <p:nvPr/>
        </p:nvSpPr>
        <p:spPr>
          <a:xfrm>
            <a:off x="692326" y="4431077"/>
            <a:ext cx="2252949" cy="1231106"/>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1" i="0" u="none" strike="noStrike" kern="0" cap="none" spc="0" normalizeH="0" baseline="0" noProof="0" dirty="0" err="1">
                <a:ln>
                  <a:noFill/>
                </a:ln>
                <a:solidFill>
                  <a:srgbClr val="156082">
                    <a:lumMod val="75000"/>
                  </a:srgbClr>
                </a:solidFill>
                <a:effectLst/>
                <a:uLnTx/>
                <a:uFillTx/>
                <a:latin typeface="+mj-lt"/>
              </a:rPr>
              <a:t>Radiologist</a:t>
            </a:r>
            <a:endParaRPr kumimoji="0" lang="nb-NO" sz="1600" b="1" i="0" u="none" strike="noStrike" kern="0" cap="none" spc="0" normalizeH="0" baseline="0" noProof="0" dirty="0">
              <a:ln>
                <a:noFill/>
              </a:ln>
              <a:solidFill>
                <a:srgbClr val="156082">
                  <a:lumMod val="75000"/>
                </a:srgbClr>
              </a:solidFill>
              <a:effectLst/>
              <a:uLnTx/>
              <a:uFillTx/>
              <a:latin typeface="+mj-lt"/>
            </a:endParaRPr>
          </a:p>
          <a:p>
            <a:pPr marL="0" marR="0" lvl="0" indent="0" defTabSz="914400" eaLnBrk="1" fontAlgn="auto" latinLnBrk="0" hangingPunct="1">
              <a:lnSpc>
                <a:spcPct val="100000"/>
              </a:lnSpc>
              <a:spcBef>
                <a:spcPts val="0"/>
              </a:spcBef>
              <a:spcAft>
                <a:spcPts val="800"/>
              </a:spcAft>
              <a:buClrTx/>
              <a:buSzTx/>
              <a:buFontTx/>
              <a:buNone/>
              <a:tabLst/>
              <a:defRPr/>
            </a:pPr>
            <a:r>
              <a:rPr kumimoji="0" lang="nb-NO" sz="1600" b="0" i="0" u="none" strike="noStrike" kern="0" cap="none" spc="0" normalizeH="0" baseline="0" noProof="0" dirty="0">
                <a:ln>
                  <a:noFill/>
                </a:ln>
                <a:solidFill>
                  <a:srgbClr val="156082">
                    <a:lumMod val="75000"/>
                  </a:srgbClr>
                </a:solidFill>
                <a:effectLst/>
                <a:uLnTx/>
                <a:uFillTx/>
                <a:latin typeface="+mj-lt"/>
              </a:rPr>
              <a:t>Nicola Sverzellati</a:t>
            </a:r>
            <a:endParaRPr kumimoji="0" lang="nb-NO" sz="1600" b="1" i="0" u="none" strike="noStrike" kern="0" cap="none" spc="0" normalizeH="0" baseline="0" noProof="0" dirty="0">
              <a:ln>
                <a:noFill/>
              </a:ln>
              <a:solidFill>
                <a:srgbClr val="156082">
                  <a:lumMod val="75000"/>
                </a:srgbClr>
              </a:solidFill>
              <a:effectLst/>
              <a:uLnTx/>
              <a:uFillTx/>
              <a:latin typeface="+mj-lt"/>
            </a:endParaRPr>
          </a:p>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1" i="0" u="none" strike="noStrike" kern="0" cap="none" spc="0" normalizeH="0" baseline="0" noProof="0" dirty="0" err="1">
                <a:ln>
                  <a:noFill/>
                </a:ln>
                <a:solidFill>
                  <a:srgbClr val="156082">
                    <a:lumMod val="75000"/>
                  </a:srgbClr>
                </a:solidFill>
                <a:effectLst/>
                <a:uLnTx/>
                <a:uFillTx/>
                <a:latin typeface="+mj-lt"/>
              </a:rPr>
              <a:t>Pathologist</a:t>
            </a:r>
            <a:endParaRPr kumimoji="0" lang="nb-NO" sz="1600" b="1" i="0" u="none" strike="noStrike" kern="0" cap="none" spc="0" normalizeH="0" baseline="0" noProof="0" dirty="0">
              <a:ln>
                <a:noFill/>
              </a:ln>
              <a:solidFill>
                <a:srgbClr val="156082">
                  <a:lumMod val="75000"/>
                </a:srgbClr>
              </a:solidFill>
              <a:effectLst/>
              <a:uLnTx/>
              <a:uFillTx/>
              <a:latin typeface="+mj-lt"/>
            </a:endParaRPr>
          </a:p>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0" i="0" u="none" strike="noStrike" kern="0" cap="none" spc="0" normalizeH="0" baseline="0" noProof="0" dirty="0">
                <a:ln>
                  <a:noFill/>
                </a:ln>
                <a:solidFill>
                  <a:srgbClr val="156082">
                    <a:lumMod val="75000"/>
                  </a:srgbClr>
                </a:solidFill>
                <a:effectLst/>
                <a:uLnTx/>
                <a:uFillTx/>
                <a:latin typeface="+mj-lt"/>
              </a:rPr>
              <a:t>Aurelie Fabre</a:t>
            </a:r>
            <a:endParaRPr kumimoji="0" lang="nb-NO" sz="1600" b="1" i="0" u="none" strike="noStrike" kern="0" cap="none" spc="0" normalizeH="0" baseline="0" noProof="0" dirty="0">
              <a:ln>
                <a:noFill/>
              </a:ln>
              <a:solidFill>
                <a:srgbClr val="156082">
                  <a:lumMod val="75000"/>
                </a:srgbClr>
              </a:solidFill>
              <a:effectLst/>
              <a:uLnTx/>
              <a:uFillTx/>
              <a:latin typeface="+mj-lt"/>
            </a:endParaRPr>
          </a:p>
        </p:txBody>
      </p:sp>
      <p:sp>
        <p:nvSpPr>
          <p:cNvPr id="14" name="TextBox 13">
            <a:extLst>
              <a:ext uri="{FF2B5EF4-FFF2-40B4-BE49-F238E27FC236}">
                <a16:creationId xmlns:a16="http://schemas.microsoft.com/office/drawing/2014/main" id="{D4AA41A5-3415-BE99-565F-7F1D20C8E78D}"/>
              </a:ext>
            </a:extLst>
          </p:cNvPr>
          <p:cNvSpPr txBox="1"/>
          <p:nvPr/>
        </p:nvSpPr>
        <p:spPr>
          <a:xfrm>
            <a:off x="5531351" y="5662183"/>
            <a:ext cx="4132268" cy="707886"/>
          </a:xfrm>
          <a:prstGeom prst="rect">
            <a:avLst/>
          </a:prstGeom>
          <a:noFill/>
        </p:spPr>
        <p:txBody>
          <a:bodyPr wrap="square">
            <a:spAutoFit/>
          </a:bodyPr>
          <a:lstStyle/>
          <a:p>
            <a:pPr algn="ctr"/>
            <a:r>
              <a:rPr lang="en-US" sz="2000" b="1" dirty="0">
                <a:solidFill>
                  <a:schemeClr val="accent2">
                    <a:lumMod val="75000"/>
                  </a:schemeClr>
                </a:solidFill>
              </a:rPr>
              <a:t>“Ever forward till a cure is discovered”</a:t>
            </a:r>
            <a:endParaRPr lang="nb-NO" sz="2000" b="1" dirty="0">
              <a:solidFill>
                <a:schemeClr val="accent2">
                  <a:lumMod val="75000"/>
                </a:schemeClr>
              </a:solidFill>
            </a:endParaRPr>
          </a:p>
        </p:txBody>
      </p:sp>
      <p:pic>
        <p:nvPicPr>
          <p:cNvPr id="16" name="Picture 15">
            <a:extLst>
              <a:ext uri="{FF2B5EF4-FFF2-40B4-BE49-F238E27FC236}">
                <a16:creationId xmlns:a16="http://schemas.microsoft.com/office/drawing/2014/main" id="{A1D59251-960D-7231-89A9-6F527F3A3038}"/>
              </a:ext>
            </a:extLst>
          </p:cNvPr>
          <p:cNvPicPr>
            <a:picLocks noChangeAspect="1"/>
          </p:cNvPicPr>
          <p:nvPr/>
        </p:nvPicPr>
        <p:blipFill>
          <a:blip r:embed="rId4"/>
          <a:stretch>
            <a:fillRect/>
          </a:stretch>
        </p:blipFill>
        <p:spPr>
          <a:xfrm>
            <a:off x="9168656" y="1705663"/>
            <a:ext cx="2345762" cy="1444854"/>
          </a:xfrm>
          <a:prstGeom prst="rect">
            <a:avLst/>
          </a:prstGeom>
        </p:spPr>
      </p:pic>
      <p:sp>
        <p:nvSpPr>
          <p:cNvPr id="17" name="Rectangle 16">
            <a:extLst>
              <a:ext uri="{FF2B5EF4-FFF2-40B4-BE49-F238E27FC236}">
                <a16:creationId xmlns:a16="http://schemas.microsoft.com/office/drawing/2014/main" id="{5428CFB1-6F71-1713-8ED0-2F3B95BA74AD}"/>
              </a:ext>
            </a:extLst>
          </p:cNvPr>
          <p:cNvSpPr/>
          <p:nvPr/>
        </p:nvSpPr>
        <p:spPr bwMode="auto">
          <a:xfrm>
            <a:off x="9423400" y="294731"/>
            <a:ext cx="2527300" cy="112851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b-NO" sz="1400" b="1" i="0" u="none" strike="noStrike" cap="none" normalizeH="0" baseline="0">
              <a:ln>
                <a:noFill/>
              </a:ln>
              <a:solidFill>
                <a:schemeClr val="bg1"/>
              </a:solidFill>
              <a:effectLst/>
              <a:latin typeface="Arial" pitchFamily="34" charset="0"/>
            </a:endParaRPr>
          </a:p>
        </p:txBody>
      </p:sp>
      <p:sp>
        <p:nvSpPr>
          <p:cNvPr id="20" name="TextBox 19">
            <a:extLst>
              <a:ext uri="{FF2B5EF4-FFF2-40B4-BE49-F238E27FC236}">
                <a16:creationId xmlns:a16="http://schemas.microsoft.com/office/drawing/2014/main" id="{B87215EF-BF03-F44A-E1D2-4957F0B54704}"/>
              </a:ext>
            </a:extLst>
          </p:cNvPr>
          <p:cNvSpPr txBox="1"/>
          <p:nvPr/>
        </p:nvSpPr>
        <p:spPr>
          <a:xfrm>
            <a:off x="9481851" y="1220011"/>
            <a:ext cx="2252949"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200"/>
              </a:spcAft>
              <a:buClrTx/>
              <a:buSzTx/>
              <a:buFontTx/>
              <a:buNone/>
              <a:tabLst/>
              <a:defRPr/>
            </a:pPr>
            <a:r>
              <a:rPr kumimoji="0" lang="nb-NO" sz="1600" b="1" i="0" u="none" strike="noStrike" kern="0" cap="none" spc="0" normalizeH="0" baseline="0" noProof="0" dirty="0">
                <a:ln>
                  <a:noFill/>
                </a:ln>
                <a:solidFill>
                  <a:srgbClr val="156082">
                    <a:lumMod val="75000"/>
                  </a:srgbClr>
                </a:solidFill>
                <a:effectLst/>
                <a:uLnTx/>
                <a:uFillTx/>
                <a:latin typeface="+mj-lt"/>
              </a:rPr>
              <a:t>The </a:t>
            </a:r>
            <a:r>
              <a:rPr kumimoji="0" lang="nb-NO" sz="1600" b="1" i="0" u="none" strike="noStrike" kern="0" cap="none" spc="0" normalizeH="0" baseline="0" noProof="0" dirty="0" err="1">
                <a:ln>
                  <a:noFill/>
                </a:ln>
                <a:solidFill>
                  <a:srgbClr val="156082">
                    <a:lumMod val="75000"/>
                  </a:srgbClr>
                </a:solidFill>
                <a:effectLst/>
                <a:uLnTx/>
                <a:uFillTx/>
                <a:latin typeface="+mj-lt"/>
              </a:rPr>
              <a:t>societies</a:t>
            </a:r>
            <a:endParaRPr kumimoji="0" lang="nb-NO" sz="1600" b="1" i="0" u="none" strike="noStrike" kern="0" cap="none" spc="0" normalizeH="0" baseline="0" noProof="0" dirty="0">
              <a:ln>
                <a:noFill/>
              </a:ln>
              <a:solidFill>
                <a:srgbClr val="156082">
                  <a:lumMod val="75000"/>
                </a:srgbClr>
              </a:solidFill>
              <a:effectLst/>
              <a:uLnTx/>
              <a:uFillTx/>
              <a:latin typeface="+mj-lt"/>
            </a:endParaRPr>
          </a:p>
        </p:txBody>
      </p:sp>
    </p:spTree>
    <p:extLst>
      <p:ext uri="{BB962C8B-B14F-4D97-AF65-F5344CB8AC3E}">
        <p14:creationId xmlns:p14="http://schemas.microsoft.com/office/powerpoint/2010/main" val="719734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F1683D-9B9D-AC0C-F497-04E3A9CFA2AD}"/>
              </a:ext>
            </a:extLst>
          </p:cNvPr>
          <p:cNvPicPr>
            <a:picLocks noChangeAspect="1"/>
          </p:cNvPicPr>
          <p:nvPr/>
        </p:nvPicPr>
        <p:blipFill>
          <a:blip r:embed="rId2"/>
          <a:stretch>
            <a:fillRect/>
          </a:stretch>
        </p:blipFill>
        <p:spPr>
          <a:xfrm>
            <a:off x="9629079" y="53959"/>
            <a:ext cx="2362321" cy="311166"/>
          </a:xfrm>
          <a:prstGeom prst="rect">
            <a:avLst/>
          </a:prstGeom>
        </p:spPr>
      </p:pic>
      <p:sp>
        <p:nvSpPr>
          <p:cNvPr id="37" name="Title 36">
            <a:extLst>
              <a:ext uri="{FF2B5EF4-FFF2-40B4-BE49-F238E27FC236}">
                <a16:creationId xmlns:a16="http://schemas.microsoft.com/office/drawing/2014/main" id="{16472B05-D06D-83BC-D5AF-DDA9E8C7E749}"/>
              </a:ext>
            </a:extLst>
          </p:cNvPr>
          <p:cNvSpPr>
            <a:spLocks noGrp="1"/>
          </p:cNvSpPr>
          <p:nvPr>
            <p:ph type="title"/>
          </p:nvPr>
        </p:nvSpPr>
        <p:spPr>
          <a:xfrm>
            <a:off x="838200" y="365126"/>
            <a:ext cx="10515600" cy="878884"/>
          </a:xfrm>
        </p:spPr>
        <p:txBody>
          <a:bodyPr/>
          <a:lstStyle/>
          <a:p>
            <a:r>
              <a:rPr kumimoji="0" lang="en-US" sz="3400" b="0" i="0" u="none" strike="noStrike" kern="0" cap="none" spc="0" normalizeH="0" baseline="0" noProof="0" dirty="0">
                <a:ln>
                  <a:noFill/>
                </a:ln>
                <a:solidFill>
                  <a:schemeClr val="tx2">
                    <a:lumMod val="75000"/>
                    <a:lumOff val="25000"/>
                  </a:schemeClr>
                </a:solidFill>
                <a:effectLst/>
                <a:uLnTx/>
                <a:uFillTx/>
                <a:latin typeface="Arial" panose="020B0604020202020204" pitchFamily="34" charset="0"/>
                <a:ea typeface="ＭＳ Ｐゴシック" charset="0"/>
                <a:cs typeface="Arial" panose="020B0604020202020204" pitchFamily="34" charset="0"/>
              </a:rPr>
              <a:t>The task force included</a:t>
            </a:r>
            <a:endParaRPr lang="nb-NO" dirty="0">
              <a:solidFill>
                <a:schemeClr val="tx2">
                  <a:lumMod val="75000"/>
                  <a:lumOff val="25000"/>
                </a:schemeClr>
              </a:solidFill>
              <a:latin typeface="Arial" panose="020B0604020202020204" pitchFamily="34" charset="0"/>
              <a:cs typeface="Arial" panose="020B0604020202020204" pitchFamily="34" charset="0"/>
            </a:endParaRPr>
          </a:p>
        </p:txBody>
      </p:sp>
      <p:sp>
        <p:nvSpPr>
          <p:cNvPr id="38" name="Content Placeholder 37">
            <a:extLst>
              <a:ext uri="{FF2B5EF4-FFF2-40B4-BE49-F238E27FC236}">
                <a16:creationId xmlns:a16="http://schemas.microsoft.com/office/drawing/2014/main" id="{4B2C75BA-32E4-3C84-739A-053FF706CFB8}"/>
              </a:ext>
            </a:extLst>
          </p:cNvPr>
          <p:cNvSpPr>
            <a:spLocks noGrp="1"/>
          </p:cNvSpPr>
          <p:nvPr>
            <p:ph sz="half" idx="1"/>
          </p:nvPr>
        </p:nvSpPr>
        <p:spPr>
          <a:xfrm>
            <a:off x="838200" y="1469571"/>
            <a:ext cx="3284863" cy="4707392"/>
          </a:xfrm>
        </p:spPr>
        <p:txBody>
          <a:bodyPr>
            <a:normAutofit/>
          </a:bodyPr>
          <a:lstStyle/>
          <a:p>
            <a:pPr marL="0" indent="0">
              <a:spcBef>
                <a:spcPts val="0"/>
              </a:spcBef>
              <a:spcAft>
                <a:spcPts val="200"/>
              </a:spcAft>
              <a:buNone/>
            </a:pPr>
            <a:r>
              <a:rPr lang="en-US" sz="2000" b="1" dirty="0">
                <a:solidFill>
                  <a:schemeClr val="accent1">
                    <a:lumMod val="75000"/>
                  </a:schemeClr>
                </a:solidFill>
                <a:latin typeface="Arial" panose="020B0604020202020204" pitchFamily="34" charset="0"/>
                <a:cs typeface="Arial" panose="020B0604020202020204" pitchFamily="34" charset="0"/>
              </a:rPr>
              <a:t>Rheumatologists</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Oliver Distler</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Ana-Maria Gheorghiu</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Jens Vikse</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Yannick Allanore</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Philippe Dieudé</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Benjamin A. Fisher</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Jon T. Giles</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Ingrid E. Lundberg</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Britta Maurer</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Ulf Müller-Ladner</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Anna-Maria Hoffmann-Vold</a:t>
            </a:r>
          </a:p>
          <a:p>
            <a:pPr marL="0" indent="0">
              <a:spcBef>
                <a:spcPts val="0"/>
              </a:spcBef>
              <a:spcAft>
                <a:spcPts val="200"/>
              </a:spcAft>
              <a:buNone/>
            </a:pPr>
            <a:endParaRPr lang="nb-NO" sz="2000" dirty="0">
              <a:solidFill>
                <a:schemeClr val="accent1">
                  <a:lumMod val="75000"/>
                </a:schemeClr>
              </a:solidFill>
              <a:latin typeface="Arial" panose="020B0604020202020204" pitchFamily="34" charset="0"/>
              <a:cs typeface="Arial" panose="020B0604020202020204" pitchFamily="34" charset="0"/>
            </a:endParaRPr>
          </a:p>
        </p:txBody>
      </p:sp>
      <p:sp>
        <p:nvSpPr>
          <p:cNvPr id="2" name="Content Placeholder 1">
            <a:extLst>
              <a:ext uri="{FF2B5EF4-FFF2-40B4-BE49-F238E27FC236}">
                <a16:creationId xmlns:a16="http://schemas.microsoft.com/office/drawing/2014/main" id="{1BCCF0B8-DF89-3E88-D866-33DF3DD62B16}"/>
              </a:ext>
            </a:extLst>
          </p:cNvPr>
          <p:cNvSpPr>
            <a:spLocks noGrp="1"/>
          </p:cNvSpPr>
          <p:nvPr>
            <p:ph sz="half" idx="2"/>
          </p:nvPr>
        </p:nvSpPr>
        <p:spPr>
          <a:xfrm>
            <a:off x="4321367" y="1469571"/>
            <a:ext cx="2663328" cy="4707392"/>
          </a:xfrm>
        </p:spPr>
        <p:txBody>
          <a:bodyPr>
            <a:normAutofit/>
          </a:bodyPr>
          <a:lstStyle/>
          <a:p>
            <a:pPr marL="0" indent="0">
              <a:spcBef>
                <a:spcPts val="0"/>
              </a:spcBef>
              <a:spcAft>
                <a:spcPts val="200"/>
              </a:spcAft>
              <a:buNone/>
            </a:pPr>
            <a:r>
              <a:rPr lang="en-US" sz="2000" b="1" dirty="0">
                <a:solidFill>
                  <a:schemeClr val="accent1">
                    <a:lumMod val="75000"/>
                  </a:schemeClr>
                </a:solidFill>
                <a:latin typeface="Arial" panose="020B0604020202020204" pitchFamily="34" charset="0"/>
                <a:cs typeface="Arial" panose="020B0604020202020204" pitchFamily="34" charset="0"/>
              </a:rPr>
              <a:t>Pulmonologists</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Katerina M. Antoniou</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Catharina C. Moor</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Nikoleta Bizymi</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Elena Bargagli</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Tamera J. Corte</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Vincent Cottin</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Michael Kreuter</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Venerino Poletti</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Elisabetta A. Renzoni</a:t>
            </a:r>
            <a:endParaRPr lang="nb-NO" sz="2000" b="1" dirty="0">
              <a:solidFill>
                <a:schemeClr val="accent1">
                  <a:lumMod val="75000"/>
                </a:schemeClr>
              </a:solidFill>
              <a:latin typeface="Arial" panose="020B0604020202020204" pitchFamily="34" charset="0"/>
              <a:cs typeface="Arial" panose="020B0604020202020204" pitchFamily="34" charset="0"/>
            </a:endParaRP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Mary E. Strek</a:t>
            </a:r>
          </a:p>
          <a:p>
            <a:pPr marL="0" indent="0">
              <a:spcBef>
                <a:spcPts val="0"/>
              </a:spcBef>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Bruno Crestani</a:t>
            </a:r>
          </a:p>
        </p:txBody>
      </p:sp>
      <p:sp>
        <p:nvSpPr>
          <p:cNvPr id="4" name="TextBox 3">
            <a:extLst>
              <a:ext uri="{FF2B5EF4-FFF2-40B4-BE49-F238E27FC236}">
                <a16:creationId xmlns:a16="http://schemas.microsoft.com/office/drawing/2014/main" id="{D584FC6D-A90D-95F4-D77C-E1AE64254BC1}"/>
              </a:ext>
            </a:extLst>
          </p:cNvPr>
          <p:cNvSpPr txBox="1"/>
          <p:nvPr/>
        </p:nvSpPr>
        <p:spPr>
          <a:xfrm>
            <a:off x="7376130" y="3075187"/>
            <a:ext cx="2252949" cy="2067233"/>
          </a:xfrm>
          <a:prstGeom prst="rect">
            <a:avLst/>
          </a:prstGeom>
          <a:noFill/>
        </p:spPr>
        <p:txBody>
          <a:bodyPr wrap="square">
            <a:spAutoFit/>
          </a:bodyPr>
          <a:lstStyle/>
          <a:p>
            <a:pPr>
              <a:spcAft>
                <a:spcPts val="200"/>
              </a:spcAft>
            </a:pPr>
            <a:r>
              <a:rPr lang="nb-NO" sz="2000" b="1" dirty="0" err="1">
                <a:solidFill>
                  <a:schemeClr val="accent1">
                    <a:lumMod val="75000"/>
                  </a:schemeClr>
                </a:solidFill>
                <a:latin typeface="Arial" panose="020B0604020202020204" pitchFamily="34" charset="0"/>
                <a:cs typeface="Arial" panose="020B0604020202020204" pitchFamily="34" charset="0"/>
              </a:rPr>
              <a:t>Methodologists</a:t>
            </a:r>
            <a:endParaRPr lang="nb-NO" sz="2000" b="1" dirty="0">
              <a:solidFill>
                <a:schemeClr val="accent1">
                  <a:lumMod val="75000"/>
                </a:schemeClr>
              </a:solidFill>
              <a:latin typeface="Arial" panose="020B0604020202020204" pitchFamily="34" charset="0"/>
              <a:cs typeface="Arial" panose="020B0604020202020204" pitchFamily="34" charset="0"/>
            </a:endParaRPr>
          </a:p>
          <a:p>
            <a:pPr>
              <a:spcAft>
                <a:spcPts val="200"/>
              </a:spcAft>
            </a:pPr>
            <a:r>
              <a:rPr lang="nb-NO" sz="2000" dirty="0">
                <a:solidFill>
                  <a:schemeClr val="accent1">
                    <a:lumMod val="75000"/>
                  </a:schemeClr>
                </a:solidFill>
                <a:latin typeface="Arial" panose="020B0604020202020204" pitchFamily="34" charset="0"/>
                <a:cs typeface="Arial" panose="020B0604020202020204" pitchFamily="34" charset="0"/>
              </a:rPr>
              <a:t>Paul Studenic</a:t>
            </a:r>
          </a:p>
          <a:p>
            <a:pPr>
              <a:spcAft>
                <a:spcPts val="200"/>
              </a:spcAft>
            </a:pPr>
            <a:r>
              <a:rPr lang="nb-NO" sz="2000" dirty="0">
                <a:solidFill>
                  <a:schemeClr val="accent1">
                    <a:lumMod val="75000"/>
                  </a:schemeClr>
                </a:solidFill>
                <a:latin typeface="Arial" panose="020B0604020202020204" pitchFamily="34" charset="0"/>
                <a:cs typeface="Arial" panose="020B0604020202020204" pitchFamily="34" charset="0"/>
              </a:rPr>
              <a:t>Jibril Mohammed</a:t>
            </a:r>
          </a:p>
          <a:p>
            <a:pPr>
              <a:spcAft>
                <a:spcPts val="200"/>
              </a:spcAft>
            </a:pPr>
            <a:r>
              <a:rPr lang="nb-NO" sz="2000" dirty="0">
                <a:solidFill>
                  <a:schemeClr val="accent1">
                    <a:lumMod val="75000"/>
                  </a:schemeClr>
                </a:solidFill>
                <a:latin typeface="Arial" panose="020B0604020202020204" pitchFamily="34" charset="0"/>
                <a:cs typeface="Arial" panose="020B0604020202020204" pitchFamily="34" charset="0"/>
              </a:rPr>
              <a:t>Blin Nagavci</a:t>
            </a:r>
          </a:p>
          <a:p>
            <a:pPr>
              <a:spcAft>
                <a:spcPts val="200"/>
              </a:spcAft>
            </a:pPr>
            <a:r>
              <a:rPr lang="nb-NO" sz="2000" dirty="0">
                <a:solidFill>
                  <a:schemeClr val="accent1">
                    <a:lumMod val="75000"/>
                  </a:schemeClr>
                </a:solidFill>
                <a:latin typeface="Arial" panose="020B0604020202020204" pitchFamily="34" charset="0"/>
                <a:cs typeface="Arial" panose="020B0604020202020204" pitchFamily="34" charset="0"/>
              </a:rPr>
              <a:t>Tanja Stamm</a:t>
            </a:r>
          </a:p>
          <a:p>
            <a:pPr>
              <a:spcAft>
                <a:spcPts val="200"/>
              </a:spcAft>
            </a:pPr>
            <a:r>
              <a:rPr lang="nb-NO" sz="2000" dirty="0">
                <a:solidFill>
                  <a:schemeClr val="accent1">
                    <a:lumMod val="75000"/>
                  </a:schemeClr>
                </a:solidFill>
                <a:latin typeface="Arial" panose="020B0604020202020204" pitchFamily="34" charset="0"/>
                <a:cs typeface="Arial" panose="020B0604020202020204" pitchFamily="34" charset="0"/>
              </a:rPr>
              <a:t>Thomy Tonia</a:t>
            </a:r>
          </a:p>
        </p:txBody>
      </p:sp>
      <p:sp>
        <p:nvSpPr>
          <p:cNvPr id="6" name="TextBox 5">
            <a:extLst>
              <a:ext uri="{FF2B5EF4-FFF2-40B4-BE49-F238E27FC236}">
                <a16:creationId xmlns:a16="http://schemas.microsoft.com/office/drawing/2014/main" id="{7A3910D3-AF2C-A022-7468-0128E2B385FF}"/>
              </a:ext>
            </a:extLst>
          </p:cNvPr>
          <p:cNvSpPr txBox="1"/>
          <p:nvPr/>
        </p:nvSpPr>
        <p:spPr>
          <a:xfrm>
            <a:off x="9683764" y="1464341"/>
            <a:ext cx="2252949" cy="1374735"/>
          </a:xfrm>
          <a:prstGeom prst="rect">
            <a:avLst/>
          </a:prstGeom>
          <a:noFill/>
        </p:spPr>
        <p:txBody>
          <a:bodyPr wrap="square">
            <a:spAutoFit/>
          </a:bodyPr>
          <a:lstStyle/>
          <a:p>
            <a:pPr>
              <a:spcAft>
                <a:spcPts val="200"/>
              </a:spcAft>
            </a:pPr>
            <a:r>
              <a:rPr lang="nb-NO" sz="2000" b="1" dirty="0">
                <a:solidFill>
                  <a:schemeClr val="accent1">
                    <a:lumMod val="75000"/>
                  </a:schemeClr>
                </a:solidFill>
                <a:latin typeface="Arial" panose="020B0604020202020204" pitchFamily="34" charset="0"/>
                <a:cs typeface="Arial" panose="020B0604020202020204" pitchFamily="34" charset="0"/>
              </a:rPr>
              <a:t>Patient research partners</a:t>
            </a:r>
          </a:p>
          <a:p>
            <a:pPr marL="0" indent="0">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Ilaria Galetti</a:t>
            </a:r>
          </a:p>
          <a:p>
            <a:pPr marL="0" indent="0">
              <a:spcAft>
                <a:spcPts val="200"/>
              </a:spcAft>
              <a:buNone/>
            </a:pPr>
            <a:r>
              <a:rPr lang="nb-NO" sz="2000" dirty="0">
                <a:solidFill>
                  <a:schemeClr val="accent1">
                    <a:lumMod val="75000"/>
                  </a:schemeClr>
                </a:solidFill>
                <a:latin typeface="Arial" panose="020B0604020202020204" pitchFamily="34" charset="0"/>
                <a:cs typeface="Arial" panose="020B0604020202020204" pitchFamily="34" charset="0"/>
              </a:rPr>
              <a:t>Graham Brown*</a:t>
            </a:r>
          </a:p>
        </p:txBody>
      </p:sp>
      <p:sp>
        <p:nvSpPr>
          <p:cNvPr id="7" name="TextBox 6">
            <a:extLst>
              <a:ext uri="{FF2B5EF4-FFF2-40B4-BE49-F238E27FC236}">
                <a16:creationId xmlns:a16="http://schemas.microsoft.com/office/drawing/2014/main" id="{7ABE2DB5-B92A-85FC-A5C1-B0EA9BD0A0BD}"/>
              </a:ext>
            </a:extLst>
          </p:cNvPr>
          <p:cNvSpPr txBox="1"/>
          <p:nvPr/>
        </p:nvSpPr>
        <p:spPr>
          <a:xfrm>
            <a:off x="7376130" y="1469571"/>
            <a:ext cx="2252949" cy="1477328"/>
          </a:xfrm>
          <a:prstGeom prst="rect">
            <a:avLst/>
          </a:prstGeom>
          <a:noFill/>
        </p:spPr>
        <p:txBody>
          <a:bodyPr wrap="square">
            <a:spAutoFit/>
          </a:bodyPr>
          <a:lstStyle/>
          <a:p>
            <a:pPr>
              <a:spcAft>
                <a:spcPts val="200"/>
              </a:spcAft>
            </a:pPr>
            <a:r>
              <a:rPr lang="nb-NO" sz="2000" b="1" dirty="0" err="1">
                <a:solidFill>
                  <a:schemeClr val="accent1">
                    <a:lumMod val="75000"/>
                  </a:schemeClr>
                </a:solidFill>
                <a:latin typeface="Arial" panose="020B0604020202020204" pitchFamily="34" charset="0"/>
                <a:cs typeface="Arial" panose="020B0604020202020204" pitchFamily="34" charset="0"/>
              </a:rPr>
              <a:t>Radiologist</a:t>
            </a:r>
            <a:endParaRPr lang="nb-NO" sz="2000" b="1" dirty="0">
              <a:solidFill>
                <a:schemeClr val="accent1">
                  <a:lumMod val="75000"/>
                </a:schemeClr>
              </a:solidFill>
              <a:latin typeface="Arial" panose="020B0604020202020204" pitchFamily="34" charset="0"/>
              <a:cs typeface="Arial" panose="020B0604020202020204" pitchFamily="34" charset="0"/>
            </a:endParaRPr>
          </a:p>
          <a:p>
            <a:pPr>
              <a:spcAft>
                <a:spcPts val="800"/>
              </a:spcAft>
            </a:pPr>
            <a:r>
              <a:rPr lang="nb-NO" sz="2000" dirty="0">
                <a:solidFill>
                  <a:schemeClr val="accent1">
                    <a:lumMod val="75000"/>
                  </a:schemeClr>
                </a:solidFill>
                <a:latin typeface="Arial" panose="020B0604020202020204" pitchFamily="34" charset="0"/>
                <a:cs typeface="Arial" panose="020B0604020202020204" pitchFamily="34" charset="0"/>
              </a:rPr>
              <a:t>Nicola Sverzellati</a:t>
            </a:r>
            <a:endParaRPr lang="nb-NO" sz="2000" b="1" dirty="0">
              <a:solidFill>
                <a:schemeClr val="accent1">
                  <a:lumMod val="75000"/>
                </a:schemeClr>
              </a:solidFill>
              <a:latin typeface="Arial" panose="020B0604020202020204" pitchFamily="34" charset="0"/>
              <a:cs typeface="Arial" panose="020B0604020202020204" pitchFamily="34" charset="0"/>
            </a:endParaRPr>
          </a:p>
          <a:p>
            <a:pPr>
              <a:spcAft>
                <a:spcPts val="200"/>
              </a:spcAft>
            </a:pPr>
            <a:r>
              <a:rPr lang="nb-NO" sz="2000" b="1" dirty="0" err="1">
                <a:solidFill>
                  <a:schemeClr val="accent1">
                    <a:lumMod val="75000"/>
                  </a:schemeClr>
                </a:solidFill>
                <a:latin typeface="Arial" panose="020B0604020202020204" pitchFamily="34" charset="0"/>
                <a:cs typeface="Arial" panose="020B0604020202020204" pitchFamily="34" charset="0"/>
              </a:rPr>
              <a:t>Pathologist</a:t>
            </a:r>
            <a:endParaRPr lang="nb-NO" sz="2000" b="1" dirty="0">
              <a:solidFill>
                <a:schemeClr val="accent1">
                  <a:lumMod val="75000"/>
                </a:schemeClr>
              </a:solidFill>
              <a:latin typeface="Arial" panose="020B0604020202020204" pitchFamily="34" charset="0"/>
              <a:cs typeface="Arial" panose="020B0604020202020204" pitchFamily="34" charset="0"/>
            </a:endParaRPr>
          </a:p>
          <a:p>
            <a:pPr>
              <a:spcAft>
                <a:spcPts val="200"/>
              </a:spcAft>
            </a:pPr>
            <a:r>
              <a:rPr lang="nb-NO" sz="2000" dirty="0">
                <a:solidFill>
                  <a:schemeClr val="accent1">
                    <a:lumMod val="75000"/>
                  </a:schemeClr>
                </a:solidFill>
                <a:latin typeface="Arial" panose="020B0604020202020204" pitchFamily="34" charset="0"/>
                <a:cs typeface="Arial" panose="020B0604020202020204" pitchFamily="34" charset="0"/>
              </a:rPr>
              <a:t>Aurelie Fabre</a:t>
            </a:r>
            <a:endParaRPr lang="nb-NO" sz="2000" b="1" dirty="0">
              <a:solidFill>
                <a:schemeClr val="accent1">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1850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19A8A-33C0-B27F-7B27-A5E8DD25A96D}"/>
              </a:ext>
            </a:extLst>
          </p:cNvPr>
          <p:cNvSpPr>
            <a:spLocks noGrp="1"/>
          </p:cNvSpPr>
          <p:nvPr>
            <p:ph type="title"/>
          </p:nvPr>
        </p:nvSpPr>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The GRADE methodology was applied</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80530365-F86E-28B1-0359-B723AE271DC1}"/>
              </a:ext>
            </a:extLst>
          </p:cNvPr>
          <p:cNvGrpSpPr/>
          <p:nvPr/>
        </p:nvGrpSpPr>
        <p:grpSpPr>
          <a:xfrm>
            <a:off x="838200" y="2001854"/>
            <a:ext cx="10513301" cy="1078563"/>
            <a:chOff x="467026" y="1610197"/>
            <a:chExt cx="6480000" cy="721138"/>
          </a:xfrm>
        </p:grpSpPr>
        <p:sp>
          <p:nvSpPr>
            <p:cNvPr id="12" name="Rectangle: Top Corners Rounded 11">
              <a:extLst>
                <a:ext uri="{FF2B5EF4-FFF2-40B4-BE49-F238E27FC236}">
                  <a16:creationId xmlns:a16="http://schemas.microsoft.com/office/drawing/2014/main" id="{F03A7D15-749E-D53D-EE3E-3B3BCB423DD4}"/>
                </a:ext>
              </a:extLst>
            </p:cNvPr>
            <p:cNvSpPr/>
            <p:nvPr/>
          </p:nvSpPr>
          <p:spPr>
            <a:xfrm rot="16200000" flipV="1">
              <a:off x="3527026" y="-1089803"/>
              <a:ext cx="720000" cy="6120000"/>
            </a:xfrm>
            <a:prstGeom prst="round2SameRect">
              <a:avLst>
                <a:gd name="adj1" fmla="val 50000"/>
                <a:gd name="adj2" fmla="val 0"/>
              </a:avLst>
            </a:prstGeom>
            <a:solidFill>
              <a:srgbClr val="E5E9ED">
                <a:alpha val="45000"/>
              </a:srgbClr>
            </a:solidFill>
            <a:ln w="19050" cap="flat" cmpd="sng" algn="ctr">
              <a:noFill/>
              <a:prstDash val="solid"/>
            </a:ln>
            <a:effectLst/>
          </p:spPr>
          <p:txBody>
            <a:bodyPr rtlCol="0" anchor="ctr"/>
            <a:lstStyle/>
            <a:p>
              <a:pPr algn="ctr" defTabSz="1219170" eaLnBrk="0" fontAlgn="base" hangingPunct="0">
                <a:spcBef>
                  <a:spcPct val="0"/>
                </a:spcBef>
                <a:spcAft>
                  <a:spcPct val="0"/>
                </a:spcAft>
                <a:defRPr/>
              </a:pPr>
              <a:endParaRPr lang="en-GB" sz="1733" kern="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sp>
          <p:nvSpPr>
            <p:cNvPr id="13" name="TextBox 12">
              <a:extLst>
                <a:ext uri="{FF2B5EF4-FFF2-40B4-BE49-F238E27FC236}">
                  <a16:creationId xmlns:a16="http://schemas.microsoft.com/office/drawing/2014/main" id="{8D649CF6-AA89-7C16-BC1A-850F2DBFABC0}"/>
                </a:ext>
              </a:extLst>
            </p:cNvPr>
            <p:cNvSpPr txBox="1"/>
            <p:nvPr/>
          </p:nvSpPr>
          <p:spPr>
            <a:xfrm>
              <a:off x="1318891" y="1743855"/>
              <a:ext cx="5412365" cy="473300"/>
            </a:xfrm>
            <a:prstGeom prst="rect">
              <a:avLst/>
            </a:prstGeom>
            <a:noFill/>
          </p:spPr>
          <p:txBody>
            <a:bodyPr wrap="square" rtlCol="0">
              <a:spAutoFit/>
            </a:bodyPr>
            <a:lstStyle/>
            <a:p>
              <a:pPr defTabSz="812657" eaLnBrk="0" fontAlgn="base" hangingPunct="0">
                <a:spcBef>
                  <a:spcPct val="0"/>
                </a:spcBef>
                <a:spcAft>
                  <a:spcPts val="800"/>
                </a:spcAft>
                <a:defRPr/>
              </a:pPr>
              <a:r>
                <a:rPr lang="en-US" sz="2000" b="1" kern="0" dirty="0">
                  <a:solidFill>
                    <a:schemeClr val="tx2"/>
                  </a:solidFill>
                  <a:latin typeface="Arial" panose="020B0604020202020204" pitchFamily="34" charset="0"/>
                  <a:cs typeface="Arial" panose="020B0604020202020204" pitchFamily="34" charset="0"/>
                  <a:sym typeface="Arial" panose="020B0604020202020204" pitchFamily="34" charset="0"/>
                </a:rPr>
                <a:t>PICO questions relevant to screening, diagnosis, monitoring and treatment were developed using the PICO framework</a:t>
              </a:r>
            </a:p>
          </p:txBody>
        </p:sp>
        <p:grpSp>
          <p:nvGrpSpPr>
            <p:cNvPr id="14" name="Group 13">
              <a:extLst>
                <a:ext uri="{FF2B5EF4-FFF2-40B4-BE49-F238E27FC236}">
                  <a16:creationId xmlns:a16="http://schemas.microsoft.com/office/drawing/2014/main" id="{CACD6CA7-A689-5BB5-7241-B4BCA5982B5E}"/>
                </a:ext>
              </a:extLst>
            </p:cNvPr>
            <p:cNvGrpSpPr>
              <a:grpSpLocks noChangeAspect="1"/>
            </p:cNvGrpSpPr>
            <p:nvPr/>
          </p:nvGrpSpPr>
          <p:grpSpPr>
            <a:xfrm>
              <a:off x="467026" y="1611335"/>
              <a:ext cx="720000" cy="720000"/>
              <a:chOff x="1301098" y="1836225"/>
              <a:chExt cx="914400" cy="914400"/>
            </a:xfrm>
          </p:grpSpPr>
          <p:sp>
            <p:nvSpPr>
              <p:cNvPr id="15" name="Oval 14">
                <a:extLst>
                  <a:ext uri="{FF2B5EF4-FFF2-40B4-BE49-F238E27FC236}">
                    <a16:creationId xmlns:a16="http://schemas.microsoft.com/office/drawing/2014/main" id="{2CFEFD91-2298-068F-761D-D618AD02C93B}"/>
                  </a:ext>
                </a:extLst>
              </p:cNvPr>
              <p:cNvSpPr/>
              <p:nvPr/>
            </p:nvSpPr>
            <p:spPr>
              <a:xfrm>
                <a:off x="1301098" y="1836225"/>
                <a:ext cx="914400" cy="914400"/>
              </a:xfrm>
              <a:prstGeom prst="ellipse">
                <a:avLst/>
              </a:prstGeom>
              <a:solidFill>
                <a:schemeClr val="tx2">
                  <a:lumMod val="25000"/>
                  <a:lumOff val="75000"/>
                </a:schemeClr>
              </a:solidFill>
              <a:ln w="19050" cap="flat" cmpd="sng" algn="ctr">
                <a:solidFill>
                  <a:sysClr val="window" lastClr="FFFFFF"/>
                </a:solidFill>
                <a:prstDash val="solid"/>
              </a:ln>
              <a:effectLst/>
            </p:spPr>
            <p:txBody>
              <a:bodyPr rtlCol="0" anchor="ctr"/>
              <a:lstStyle/>
              <a:p>
                <a:pPr algn="ctr" defTabSz="1219170" eaLnBrk="0" fontAlgn="base" hangingPunct="0">
                  <a:spcBef>
                    <a:spcPct val="0"/>
                  </a:spcBef>
                  <a:spcAft>
                    <a:spcPct val="0"/>
                  </a:spcAft>
                  <a:defRPr/>
                </a:pPr>
                <a:endParaRPr lang="en-GB" sz="1733" kern="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pic>
            <p:nvPicPr>
              <p:cNvPr id="16" name="Graphic 15" descr="Badge Question Mark outline">
                <a:extLst>
                  <a:ext uri="{FF2B5EF4-FFF2-40B4-BE49-F238E27FC236}">
                    <a16:creationId xmlns:a16="http://schemas.microsoft.com/office/drawing/2014/main" id="{3742327D-9614-2402-13E7-5B1D7E629D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45964" y="1981091"/>
                <a:ext cx="624669" cy="624669"/>
              </a:xfrm>
              <a:prstGeom prst="rect">
                <a:avLst/>
              </a:prstGeom>
            </p:spPr>
          </p:pic>
        </p:grpSp>
      </p:grpSp>
      <p:grpSp>
        <p:nvGrpSpPr>
          <p:cNvPr id="25" name="Group 24">
            <a:extLst>
              <a:ext uri="{FF2B5EF4-FFF2-40B4-BE49-F238E27FC236}">
                <a16:creationId xmlns:a16="http://schemas.microsoft.com/office/drawing/2014/main" id="{471845F4-37A5-03FD-60F3-55FA1DF95603}"/>
              </a:ext>
            </a:extLst>
          </p:cNvPr>
          <p:cNvGrpSpPr/>
          <p:nvPr/>
        </p:nvGrpSpPr>
        <p:grpSpPr>
          <a:xfrm>
            <a:off x="839349" y="3272270"/>
            <a:ext cx="10513301" cy="1078563"/>
            <a:chOff x="467026" y="1610197"/>
            <a:chExt cx="6480000" cy="721138"/>
          </a:xfrm>
        </p:grpSpPr>
        <p:sp>
          <p:nvSpPr>
            <p:cNvPr id="26" name="Rectangle: Top Corners Rounded 25">
              <a:extLst>
                <a:ext uri="{FF2B5EF4-FFF2-40B4-BE49-F238E27FC236}">
                  <a16:creationId xmlns:a16="http://schemas.microsoft.com/office/drawing/2014/main" id="{37B7875A-B9DE-8A7A-E4BC-4C8D575B8352}"/>
                </a:ext>
              </a:extLst>
            </p:cNvPr>
            <p:cNvSpPr/>
            <p:nvPr/>
          </p:nvSpPr>
          <p:spPr>
            <a:xfrm rot="16200000" flipV="1">
              <a:off x="3527026" y="-1089803"/>
              <a:ext cx="720000" cy="6120000"/>
            </a:xfrm>
            <a:prstGeom prst="round2SameRect">
              <a:avLst>
                <a:gd name="adj1" fmla="val 50000"/>
                <a:gd name="adj2" fmla="val 0"/>
              </a:avLst>
            </a:prstGeom>
            <a:solidFill>
              <a:srgbClr val="E5E9ED">
                <a:alpha val="45000"/>
              </a:srgbClr>
            </a:solidFill>
            <a:ln w="19050" cap="flat" cmpd="sng" algn="ctr">
              <a:noFill/>
              <a:prstDash val="solid"/>
            </a:ln>
            <a:effectLst/>
          </p:spPr>
          <p:txBody>
            <a:bodyPr rtlCol="0" anchor="ctr"/>
            <a:lstStyle/>
            <a:p>
              <a:pPr algn="ctr" defTabSz="1219170" eaLnBrk="0" fontAlgn="base" hangingPunct="0">
                <a:spcBef>
                  <a:spcPct val="0"/>
                </a:spcBef>
                <a:spcAft>
                  <a:spcPct val="0"/>
                </a:spcAft>
                <a:defRPr/>
              </a:pPr>
              <a:endParaRPr lang="en-GB" sz="1733" kern="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sp>
          <p:nvSpPr>
            <p:cNvPr id="27" name="TextBox 26">
              <a:extLst>
                <a:ext uri="{FF2B5EF4-FFF2-40B4-BE49-F238E27FC236}">
                  <a16:creationId xmlns:a16="http://schemas.microsoft.com/office/drawing/2014/main" id="{8B8A9F1A-5F73-6BC3-849E-DCE78E0B4E59}"/>
                </a:ext>
              </a:extLst>
            </p:cNvPr>
            <p:cNvSpPr txBox="1"/>
            <p:nvPr/>
          </p:nvSpPr>
          <p:spPr>
            <a:xfrm>
              <a:off x="1318183" y="1751129"/>
              <a:ext cx="5412365" cy="473300"/>
            </a:xfrm>
            <a:prstGeom prst="rect">
              <a:avLst/>
            </a:prstGeom>
            <a:noFill/>
          </p:spPr>
          <p:txBody>
            <a:bodyPr wrap="square" rtlCol="0">
              <a:spAutoFit/>
            </a:bodyPr>
            <a:lstStyle/>
            <a:p>
              <a:pPr defTabSz="812657" eaLnBrk="0" fontAlgn="base" hangingPunct="0">
                <a:spcBef>
                  <a:spcPct val="0"/>
                </a:spcBef>
                <a:spcAft>
                  <a:spcPts val="800"/>
                </a:spcAft>
                <a:defRPr/>
              </a:pPr>
              <a:r>
                <a:rPr lang="en-US" sz="2000" b="1" kern="0" dirty="0">
                  <a:solidFill>
                    <a:schemeClr val="tx2"/>
                  </a:solidFill>
                  <a:latin typeface="Arial" panose="020B0604020202020204" pitchFamily="34" charset="0"/>
                  <a:cs typeface="Arial" panose="020B0604020202020204" pitchFamily="34" charset="0"/>
                  <a:sym typeface="Arial" panose="020B0604020202020204" pitchFamily="34" charset="0"/>
                </a:rPr>
                <a:t>Relevant outcomes were selected and rated as critical, important and not important </a:t>
              </a:r>
            </a:p>
          </p:txBody>
        </p:sp>
        <p:grpSp>
          <p:nvGrpSpPr>
            <p:cNvPr id="28" name="Group 27">
              <a:extLst>
                <a:ext uri="{FF2B5EF4-FFF2-40B4-BE49-F238E27FC236}">
                  <a16:creationId xmlns:a16="http://schemas.microsoft.com/office/drawing/2014/main" id="{6DCBF9B7-2F79-6B3C-8C0B-4AADA36AB96D}"/>
                </a:ext>
              </a:extLst>
            </p:cNvPr>
            <p:cNvGrpSpPr>
              <a:grpSpLocks noChangeAspect="1"/>
            </p:cNvGrpSpPr>
            <p:nvPr/>
          </p:nvGrpSpPr>
          <p:grpSpPr>
            <a:xfrm>
              <a:off x="467026" y="1611335"/>
              <a:ext cx="720000" cy="720000"/>
              <a:chOff x="1301098" y="1836225"/>
              <a:chExt cx="914400" cy="914400"/>
            </a:xfrm>
          </p:grpSpPr>
          <p:sp>
            <p:nvSpPr>
              <p:cNvPr id="29" name="Oval 28">
                <a:extLst>
                  <a:ext uri="{FF2B5EF4-FFF2-40B4-BE49-F238E27FC236}">
                    <a16:creationId xmlns:a16="http://schemas.microsoft.com/office/drawing/2014/main" id="{2CFDA231-F996-8D98-1F3E-57CC196425E5}"/>
                  </a:ext>
                </a:extLst>
              </p:cNvPr>
              <p:cNvSpPr/>
              <p:nvPr/>
            </p:nvSpPr>
            <p:spPr>
              <a:xfrm>
                <a:off x="1301098" y="1836225"/>
                <a:ext cx="914400" cy="914400"/>
              </a:xfrm>
              <a:prstGeom prst="ellipse">
                <a:avLst/>
              </a:prstGeom>
              <a:solidFill>
                <a:schemeClr val="tx2">
                  <a:lumMod val="25000"/>
                  <a:lumOff val="75000"/>
                </a:schemeClr>
              </a:solidFill>
              <a:ln w="19050" cap="flat" cmpd="sng" algn="ctr">
                <a:solidFill>
                  <a:sysClr val="window" lastClr="FFFFFF"/>
                </a:solidFill>
                <a:prstDash val="solid"/>
              </a:ln>
              <a:effectLst/>
            </p:spPr>
            <p:txBody>
              <a:bodyPr rtlCol="0" anchor="ctr"/>
              <a:lstStyle/>
              <a:p>
                <a:pPr algn="ctr" defTabSz="1219170" eaLnBrk="0" fontAlgn="base" hangingPunct="0">
                  <a:spcBef>
                    <a:spcPct val="0"/>
                  </a:spcBef>
                  <a:spcAft>
                    <a:spcPct val="0"/>
                  </a:spcAft>
                  <a:defRPr/>
                </a:pPr>
                <a:endParaRPr lang="en-GB" sz="1733" kern="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pic>
            <p:nvPicPr>
              <p:cNvPr id="30" name="Graphic 29" descr="Badge Question Mark outline">
                <a:extLst>
                  <a:ext uri="{FF2B5EF4-FFF2-40B4-BE49-F238E27FC236}">
                    <a16:creationId xmlns:a16="http://schemas.microsoft.com/office/drawing/2014/main" id="{C4C06C38-5DC5-3CB9-0315-571422A782F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45964" y="1981091"/>
                <a:ext cx="624669" cy="624669"/>
              </a:xfrm>
              <a:prstGeom prst="rect">
                <a:avLst/>
              </a:prstGeom>
            </p:spPr>
          </p:pic>
        </p:grpSp>
      </p:grpSp>
      <p:pic>
        <p:nvPicPr>
          <p:cNvPr id="31" name="Picture 30">
            <a:extLst>
              <a:ext uri="{FF2B5EF4-FFF2-40B4-BE49-F238E27FC236}">
                <a16:creationId xmlns:a16="http://schemas.microsoft.com/office/drawing/2014/main" id="{97C0AF78-A7A5-BC61-0EDC-F1B8E09F7236}"/>
              </a:ext>
            </a:extLst>
          </p:cNvPr>
          <p:cNvPicPr>
            <a:picLocks noChangeAspect="1"/>
          </p:cNvPicPr>
          <p:nvPr/>
        </p:nvPicPr>
        <p:blipFill>
          <a:blip r:embed="rId5"/>
          <a:stretch>
            <a:fillRect/>
          </a:stretch>
        </p:blipFill>
        <p:spPr>
          <a:xfrm>
            <a:off x="9629079" y="53959"/>
            <a:ext cx="2362321" cy="311166"/>
          </a:xfrm>
          <a:prstGeom prst="rect">
            <a:avLst/>
          </a:prstGeom>
        </p:spPr>
      </p:pic>
    </p:spTree>
    <p:extLst>
      <p:ext uri="{BB962C8B-B14F-4D97-AF65-F5344CB8AC3E}">
        <p14:creationId xmlns:p14="http://schemas.microsoft.com/office/powerpoint/2010/main" val="407665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Rounded Corners 7">
            <a:extLst>
              <a:ext uri="{FF2B5EF4-FFF2-40B4-BE49-F238E27FC236}">
                <a16:creationId xmlns:a16="http://schemas.microsoft.com/office/drawing/2014/main" id="{FF70DE9A-E7C5-4A58-9578-EF89B8BEAE33}"/>
              </a:ext>
            </a:extLst>
          </p:cNvPr>
          <p:cNvSpPr/>
          <p:nvPr/>
        </p:nvSpPr>
        <p:spPr>
          <a:xfrm>
            <a:off x="838201" y="4686024"/>
            <a:ext cx="10515600" cy="876214"/>
          </a:xfrm>
          <a:prstGeom prst="roundRect">
            <a:avLst/>
          </a:prstGeom>
          <a:solidFill>
            <a:schemeClr val="tx2">
              <a:lumMod val="90000"/>
              <a:lumOff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2000" b="1" i="0" u="none" strike="noStrike" kern="0" cap="none" spc="0" normalizeH="0" baseline="0" noProof="0" dirty="0">
              <a:ln>
                <a:noFill/>
              </a:ln>
              <a:solidFill>
                <a:schemeClr val="tx2">
                  <a:lumMod val="90000"/>
                  <a:lumOff val="10000"/>
                </a:schemeClr>
              </a:solidFill>
              <a:effectLst/>
              <a:uLnTx/>
              <a:uFillTx/>
              <a:latin typeface="Arial" panose="020B0604020202020204" pitchFamily="34" charset="0"/>
              <a:cs typeface="Arial" panose="020B0604020202020204" pitchFamily="34" charset="0"/>
              <a:sym typeface="Arial"/>
            </a:endParaRPr>
          </a:p>
        </p:txBody>
      </p:sp>
      <p:sp>
        <p:nvSpPr>
          <p:cNvPr id="33" name="Rectangle: Rounded Corners 7">
            <a:extLst>
              <a:ext uri="{FF2B5EF4-FFF2-40B4-BE49-F238E27FC236}">
                <a16:creationId xmlns:a16="http://schemas.microsoft.com/office/drawing/2014/main" id="{7984A10D-D4E1-B2F9-F6CF-4C31C7676A8F}"/>
              </a:ext>
            </a:extLst>
          </p:cNvPr>
          <p:cNvSpPr/>
          <p:nvPr/>
        </p:nvSpPr>
        <p:spPr>
          <a:xfrm>
            <a:off x="838201" y="3682815"/>
            <a:ext cx="10515600" cy="876214"/>
          </a:xfrm>
          <a:prstGeom prst="roundRect">
            <a:avLst/>
          </a:prstGeom>
          <a:solidFill>
            <a:schemeClr val="tx2">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200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sym typeface="Arial"/>
            </a:endParaRPr>
          </a:p>
        </p:txBody>
      </p:sp>
      <p:sp>
        <p:nvSpPr>
          <p:cNvPr id="30" name="Rectangle: Rounded Corners 7">
            <a:extLst>
              <a:ext uri="{FF2B5EF4-FFF2-40B4-BE49-F238E27FC236}">
                <a16:creationId xmlns:a16="http://schemas.microsoft.com/office/drawing/2014/main" id="{535B91AC-7CB6-134F-97EB-A50B0D64EC43}"/>
              </a:ext>
            </a:extLst>
          </p:cNvPr>
          <p:cNvSpPr/>
          <p:nvPr/>
        </p:nvSpPr>
        <p:spPr>
          <a:xfrm>
            <a:off x="806671" y="1650863"/>
            <a:ext cx="10515600" cy="876214"/>
          </a:xfrm>
          <a:prstGeom prst="roundRect">
            <a:avLst/>
          </a:prstGeom>
          <a:solidFill>
            <a:schemeClr val="tx2">
              <a:lumMod val="25000"/>
              <a:lumOff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2000" b="1" i="0" u="none" strike="noStrike" kern="0" cap="none" spc="0" normalizeH="0" baseline="0" noProof="0" dirty="0">
              <a:ln>
                <a:noFill/>
              </a:ln>
              <a:solidFill>
                <a:schemeClr val="tx2">
                  <a:lumMod val="90000"/>
                  <a:lumOff val="10000"/>
                </a:schemeClr>
              </a:solidFill>
              <a:effectLst/>
              <a:uLnTx/>
              <a:uFillTx/>
              <a:latin typeface="Arial" panose="020B0604020202020204" pitchFamily="34" charset="0"/>
              <a:cs typeface="Arial" panose="020B0604020202020204" pitchFamily="34" charset="0"/>
              <a:sym typeface="Arial"/>
            </a:endParaRPr>
          </a:p>
        </p:txBody>
      </p:sp>
      <p:pic>
        <p:nvPicPr>
          <p:cNvPr id="5" name="Picture 4">
            <a:extLst>
              <a:ext uri="{FF2B5EF4-FFF2-40B4-BE49-F238E27FC236}">
                <a16:creationId xmlns:a16="http://schemas.microsoft.com/office/drawing/2014/main" id="{52F1683D-9B9D-AC0C-F497-04E3A9CFA2AD}"/>
              </a:ext>
            </a:extLst>
          </p:cNvPr>
          <p:cNvPicPr>
            <a:picLocks noChangeAspect="1"/>
          </p:cNvPicPr>
          <p:nvPr/>
        </p:nvPicPr>
        <p:blipFill>
          <a:blip r:embed="rId3"/>
          <a:stretch>
            <a:fillRect/>
          </a:stretch>
        </p:blipFill>
        <p:spPr>
          <a:xfrm>
            <a:off x="9629079" y="53959"/>
            <a:ext cx="2362321" cy="311166"/>
          </a:xfrm>
          <a:prstGeom prst="rect">
            <a:avLst/>
          </a:prstGeom>
        </p:spPr>
      </p:pic>
      <p:sp>
        <p:nvSpPr>
          <p:cNvPr id="2" name="Title 1">
            <a:extLst>
              <a:ext uri="{FF2B5EF4-FFF2-40B4-BE49-F238E27FC236}">
                <a16:creationId xmlns:a16="http://schemas.microsoft.com/office/drawing/2014/main" id="{C4E323EB-59D2-4566-9038-D187622573FE}"/>
              </a:ext>
            </a:extLst>
          </p:cNvPr>
          <p:cNvSpPr>
            <a:spLocks noGrp="1"/>
          </p:cNvSpPr>
          <p:nvPr>
            <p:ph type="title"/>
          </p:nvPr>
        </p:nvSpPr>
        <p:spPr>
          <a:xfrm>
            <a:off x="838200" y="365126"/>
            <a:ext cx="10515600" cy="914400"/>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The PICO questions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pic>
        <p:nvPicPr>
          <p:cNvPr id="6" name="Content Placeholder 5" descr="Children outline">
            <a:extLst>
              <a:ext uri="{FF2B5EF4-FFF2-40B4-BE49-F238E27FC236}">
                <a16:creationId xmlns:a16="http://schemas.microsoft.com/office/drawing/2014/main" id="{0CA5B9D3-2387-A43C-3A23-65445572B024}"/>
              </a:ext>
            </a:extLst>
          </p:cNvPr>
          <p:cNvPicPr>
            <a:picLocks noGrp="1" noChangeAspect="1"/>
          </p:cNvPicPr>
          <p:nvPr>
            <p:ph sz="half" idx="2"/>
          </p:nvPr>
        </p:nvPicPr>
        <p:blipFill>
          <a:blip r:embed="rId4">
            <a:extLst>
              <a:ext uri="{96DAC541-7B7A-43D3-8B79-37D633B846F1}">
                <asvg:svgBlip xmlns:asvg="http://schemas.microsoft.com/office/drawing/2016/SVG/main" r:embed="rId5"/>
              </a:ext>
            </a:extLst>
          </a:blip>
          <a:stretch>
            <a:fillRect/>
          </a:stretch>
        </p:blipFill>
        <p:spPr>
          <a:xfrm>
            <a:off x="1430633" y="1619068"/>
            <a:ext cx="905047" cy="914400"/>
          </a:xfrm>
        </p:spPr>
      </p:pic>
      <p:pic>
        <p:nvPicPr>
          <p:cNvPr id="14" name="Graphic 13" descr="Clipboard Badge outline">
            <a:extLst>
              <a:ext uri="{FF2B5EF4-FFF2-40B4-BE49-F238E27FC236}">
                <a16:creationId xmlns:a16="http://schemas.microsoft.com/office/drawing/2014/main" id="{3BBFD9C6-EA6E-C84F-AD79-128A92F6A6F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500301" y="3754004"/>
            <a:ext cx="741939" cy="749607"/>
          </a:xfrm>
          <a:prstGeom prst="rect">
            <a:avLst/>
          </a:prstGeom>
        </p:spPr>
      </p:pic>
      <p:pic>
        <p:nvPicPr>
          <p:cNvPr id="16" name="Graphic 15" descr="Comment Important outline">
            <a:extLst>
              <a:ext uri="{FF2B5EF4-FFF2-40B4-BE49-F238E27FC236}">
                <a16:creationId xmlns:a16="http://schemas.microsoft.com/office/drawing/2014/main" id="{73254E7D-DE91-BA0A-A356-AF421454E9B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48106" y="4728426"/>
            <a:ext cx="848538" cy="857307"/>
          </a:xfrm>
          <a:prstGeom prst="rect">
            <a:avLst/>
          </a:prstGeom>
        </p:spPr>
      </p:pic>
      <p:sp>
        <p:nvSpPr>
          <p:cNvPr id="26" name="TextBox 25">
            <a:extLst>
              <a:ext uri="{FF2B5EF4-FFF2-40B4-BE49-F238E27FC236}">
                <a16:creationId xmlns:a16="http://schemas.microsoft.com/office/drawing/2014/main" id="{D700EC87-485F-6CD0-83A0-E837E466D4F3}"/>
              </a:ext>
            </a:extLst>
          </p:cNvPr>
          <p:cNvSpPr txBox="1"/>
          <p:nvPr/>
        </p:nvSpPr>
        <p:spPr>
          <a:xfrm>
            <a:off x="2612706" y="1876213"/>
            <a:ext cx="8517753" cy="400110"/>
          </a:xfrm>
          <a:prstGeom prst="rect">
            <a:avLst/>
          </a:prstGeom>
          <a:noFill/>
        </p:spPr>
        <p:txBody>
          <a:bodyPr wrap="square" rtlCol="0">
            <a:spAutoFit/>
          </a:bodyPr>
          <a:lstStyle/>
          <a:p>
            <a:r>
              <a:rPr lang="en-US" sz="2000" b="1" dirty="0">
                <a:solidFill>
                  <a:schemeClr val="tx2">
                    <a:lumMod val="90000"/>
                    <a:lumOff val="10000"/>
                  </a:schemeClr>
                </a:solidFill>
                <a:latin typeface="Arial" panose="020B0604020202020204" pitchFamily="34" charset="0"/>
                <a:cs typeface="Arial" panose="020B0604020202020204" pitchFamily="34" charset="0"/>
              </a:rPr>
              <a:t>P: Population </a:t>
            </a:r>
            <a:r>
              <a:rPr lang="en-US" sz="2000" dirty="0">
                <a:solidFill>
                  <a:schemeClr val="tx2">
                    <a:lumMod val="90000"/>
                    <a:lumOff val="10000"/>
                  </a:schemeClr>
                </a:solidFill>
                <a:latin typeface="Arial" panose="020B0604020202020204" pitchFamily="34" charset="0"/>
                <a:cs typeface="Arial" panose="020B0604020202020204" pitchFamily="34" charset="0"/>
              </a:rPr>
              <a:t>(SSc, RA, IIM, other CTDs (including </a:t>
            </a:r>
            <a:r>
              <a:rPr lang="en-US" sz="2000" dirty="0" err="1">
                <a:solidFill>
                  <a:schemeClr val="tx2">
                    <a:lumMod val="90000"/>
                    <a:lumOff val="10000"/>
                  </a:schemeClr>
                </a:solidFill>
                <a:latin typeface="Arial" panose="020B0604020202020204" pitchFamily="34" charset="0"/>
                <a:cs typeface="Arial" panose="020B0604020202020204" pitchFamily="34" charset="0"/>
              </a:rPr>
              <a:t>SjD</a:t>
            </a:r>
            <a:r>
              <a:rPr lang="en-US" sz="2000" dirty="0">
                <a:solidFill>
                  <a:schemeClr val="tx2">
                    <a:lumMod val="90000"/>
                    <a:lumOff val="10000"/>
                  </a:schemeClr>
                </a:solidFill>
                <a:latin typeface="Arial" panose="020B0604020202020204" pitchFamily="34" charset="0"/>
                <a:cs typeface="Arial" panose="020B0604020202020204" pitchFamily="34" charset="0"/>
              </a:rPr>
              <a:t>, MCTD, SLE)</a:t>
            </a:r>
            <a:endParaRPr lang="nb-NO" sz="2000" dirty="0">
              <a:solidFill>
                <a:schemeClr val="tx2">
                  <a:lumMod val="90000"/>
                  <a:lumOff val="10000"/>
                </a:schemeClr>
              </a:solidFill>
              <a:latin typeface="Arial" panose="020B0604020202020204" pitchFamily="34" charset="0"/>
              <a:cs typeface="Arial" panose="020B0604020202020204" pitchFamily="34" charset="0"/>
            </a:endParaRPr>
          </a:p>
        </p:txBody>
      </p:sp>
      <p:grpSp>
        <p:nvGrpSpPr>
          <p:cNvPr id="35" name="Group 34">
            <a:extLst>
              <a:ext uri="{FF2B5EF4-FFF2-40B4-BE49-F238E27FC236}">
                <a16:creationId xmlns:a16="http://schemas.microsoft.com/office/drawing/2014/main" id="{EE2F4532-2EBE-F8C5-8732-BACD834AE1D4}"/>
              </a:ext>
            </a:extLst>
          </p:cNvPr>
          <p:cNvGrpSpPr/>
          <p:nvPr/>
        </p:nvGrpSpPr>
        <p:grpSpPr>
          <a:xfrm>
            <a:off x="838201" y="2679606"/>
            <a:ext cx="10515600" cy="876214"/>
            <a:chOff x="838200" y="3227341"/>
            <a:chExt cx="10624275" cy="876214"/>
          </a:xfrm>
        </p:grpSpPr>
        <p:sp>
          <p:nvSpPr>
            <p:cNvPr id="31" name="Rectangle: Rounded Corners 7">
              <a:extLst>
                <a:ext uri="{FF2B5EF4-FFF2-40B4-BE49-F238E27FC236}">
                  <a16:creationId xmlns:a16="http://schemas.microsoft.com/office/drawing/2014/main" id="{13D84416-8B0A-82AE-92D3-601CFB38238D}"/>
                </a:ext>
              </a:extLst>
            </p:cNvPr>
            <p:cNvSpPr/>
            <p:nvPr/>
          </p:nvSpPr>
          <p:spPr>
            <a:xfrm>
              <a:off x="838200" y="3227341"/>
              <a:ext cx="10624275" cy="876214"/>
            </a:xfrm>
            <a:prstGeom prst="roundRect">
              <a:avLst/>
            </a:prstGeom>
            <a:solidFill>
              <a:schemeClr val="tx2">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2000" b="1" i="0" u="none" strike="noStrike" kern="0" cap="none" spc="0" normalizeH="0" baseline="0" noProof="0" dirty="0">
                <a:ln>
                  <a:noFill/>
                </a:ln>
                <a:solidFill>
                  <a:schemeClr val="tx2">
                    <a:lumMod val="90000"/>
                    <a:lumOff val="10000"/>
                  </a:schemeClr>
                </a:solidFill>
                <a:effectLst/>
                <a:uLnTx/>
                <a:uFillTx/>
                <a:latin typeface="Arial" panose="020B0604020202020204" pitchFamily="34" charset="0"/>
                <a:cs typeface="Arial" panose="020B0604020202020204" pitchFamily="34" charset="0"/>
                <a:sym typeface="Arial"/>
              </a:endParaRPr>
            </a:p>
          </p:txBody>
        </p:sp>
        <p:pic>
          <p:nvPicPr>
            <p:cNvPr id="8" name="Graphic 7" descr="Medicine outline">
              <a:extLst>
                <a:ext uri="{FF2B5EF4-FFF2-40B4-BE49-F238E27FC236}">
                  <a16:creationId xmlns:a16="http://schemas.microsoft.com/office/drawing/2014/main" id="{C307890E-76D9-E292-AFD9-187298354F1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95555" y="3351051"/>
              <a:ext cx="590308" cy="551245"/>
            </a:xfrm>
            <a:prstGeom prst="rect">
              <a:avLst/>
            </a:prstGeom>
          </p:spPr>
        </p:pic>
        <p:pic>
          <p:nvPicPr>
            <p:cNvPr id="10" name="Graphic 9" descr="Monitor outline">
              <a:extLst>
                <a:ext uri="{FF2B5EF4-FFF2-40B4-BE49-F238E27FC236}">
                  <a16:creationId xmlns:a16="http://schemas.microsoft.com/office/drawing/2014/main" id="{226E910D-9173-9F56-B0D2-FD6C5EF8827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873881" y="3351051"/>
              <a:ext cx="590309" cy="551245"/>
            </a:xfrm>
            <a:prstGeom prst="rect">
              <a:avLst/>
            </a:prstGeom>
          </p:spPr>
        </p:pic>
        <p:sp>
          <p:nvSpPr>
            <p:cNvPr id="27" name="TextBox 26">
              <a:extLst>
                <a:ext uri="{FF2B5EF4-FFF2-40B4-BE49-F238E27FC236}">
                  <a16:creationId xmlns:a16="http://schemas.microsoft.com/office/drawing/2014/main" id="{23ECA651-0FBB-9058-0436-E2FB0E6D048E}"/>
                </a:ext>
              </a:extLst>
            </p:cNvPr>
            <p:cNvSpPr txBox="1"/>
            <p:nvPr/>
          </p:nvSpPr>
          <p:spPr>
            <a:xfrm>
              <a:off x="2654095" y="3427056"/>
              <a:ext cx="8195346" cy="400110"/>
            </a:xfrm>
            <a:prstGeom prst="rect">
              <a:avLst/>
            </a:prstGeom>
            <a:noFill/>
          </p:spPr>
          <p:txBody>
            <a:bodyPr wrap="none" rtlCol="0">
              <a:spAutoFit/>
            </a:bodyPr>
            <a:lstStyle/>
            <a:p>
              <a:r>
                <a:rPr lang="en-US" sz="2000" b="1" dirty="0">
                  <a:solidFill>
                    <a:schemeClr val="tx2">
                      <a:lumMod val="90000"/>
                      <a:lumOff val="10000"/>
                    </a:schemeClr>
                  </a:solidFill>
                  <a:latin typeface="Arial" panose="020B0604020202020204" pitchFamily="34" charset="0"/>
                  <a:cs typeface="Arial" panose="020B0604020202020204" pitchFamily="34" charset="0"/>
                </a:rPr>
                <a:t>I: Intervention </a:t>
              </a:r>
              <a:r>
                <a:rPr lang="en-US" sz="2000" dirty="0">
                  <a:solidFill>
                    <a:schemeClr val="tx2">
                      <a:lumMod val="90000"/>
                      <a:lumOff val="10000"/>
                    </a:schemeClr>
                  </a:solidFill>
                  <a:latin typeface="Arial" panose="020B0604020202020204" pitchFamily="34" charset="0"/>
                  <a:cs typeface="Arial" panose="020B0604020202020204" pitchFamily="34" charset="0"/>
                </a:rPr>
                <a:t>(i.e. screening, diagnostic, monitoring tools, treatment)</a:t>
              </a:r>
              <a:endParaRPr lang="nb-NO" sz="2000" dirty="0">
                <a:solidFill>
                  <a:schemeClr val="tx2">
                    <a:lumMod val="90000"/>
                    <a:lumOff val="10000"/>
                  </a:schemeClr>
                </a:solidFill>
                <a:latin typeface="Arial" panose="020B0604020202020204" pitchFamily="34" charset="0"/>
                <a:cs typeface="Arial" panose="020B0604020202020204" pitchFamily="34" charset="0"/>
              </a:endParaRPr>
            </a:p>
          </p:txBody>
        </p:sp>
      </p:grpSp>
      <p:sp>
        <p:nvSpPr>
          <p:cNvPr id="28" name="TextBox 27">
            <a:extLst>
              <a:ext uri="{FF2B5EF4-FFF2-40B4-BE49-F238E27FC236}">
                <a16:creationId xmlns:a16="http://schemas.microsoft.com/office/drawing/2014/main" id="{3B983DE7-408B-0695-E0E2-2CF28198F04E}"/>
              </a:ext>
            </a:extLst>
          </p:cNvPr>
          <p:cNvSpPr txBox="1"/>
          <p:nvPr/>
        </p:nvSpPr>
        <p:spPr>
          <a:xfrm>
            <a:off x="2552553" y="3928752"/>
            <a:ext cx="8640966" cy="400110"/>
          </a:xfrm>
          <a:prstGeom prst="rect">
            <a:avLst/>
          </a:prstGeom>
          <a:noFill/>
        </p:spPr>
        <p:txBody>
          <a:bodyPr wrap="square" rtlCol="0">
            <a:spAutoFit/>
          </a:bodyPr>
          <a:lstStyle/>
          <a:p>
            <a:r>
              <a:rPr lang="en-US" sz="2000" b="1" dirty="0">
                <a:solidFill>
                  <a:schemeClr val="bg1"/>
                </a:solidFill>
                <a:latin typeface="Arial" panose="020B0604020202020204" pitchFamily="34" charset="0"/>
                <a:cs typeface="Arial" panose="020B0604020202020204" pitchFamily="34" charset="0"/>
              </a:rPr>
              <a:t>C: Comparator </a:t>
            </a:r>
            <a:r>
              <a:rPr lang="en-US" sz="2000" dirty="0">
                <a:solidFill>
                  <a:schemeClr val="bg1"/>
                </a:solidFill>
                <a:latin typeface="Arial" panose="020B0604020202020204" pitchFamily="34" charset="0"/>
                <a:cs typeface="Arial" panose="020B0604020202020204" pitchFamily="34" charset="0"/>
              </a:rPr>
              <a:t>(i.e. not having ILD, not used tool, not treated with)</a:t>
            </a:r>
            <a:endParaRPr lang="nb-NO" sz="2000" dirty="0">
              <a:solidFill>
                <a:schemeClr val="bg1"/>
              </a:solidFill>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92085987-8E89-7D9F-F8AB-564C44A5F865}"/>
              </a:ext>
            </a:extLst>
          </p:cNvPr>
          <p:cNvSpPr txBox="1"/>
          <p:nvPr/>
        </p:nvSpPr>
        <p:spPr>
          <a:xfrm>
            <a:off x="2552553" y="4957024"/>
            <a:ext cx="8640966" cy="400110"/>
          </a:xfrm>
          <a:prstGeom prst="rect">
            <a:avLst/>
          </a:prstGeom>
          <a:noFill/>
        </p:spPr>
        <p:txBody>
          <a:bodyPr wrap="square" rtlCol="0">
            <a:spAutoFit/>
          </a:bodyPr>
          <a:lstStyle/>
          <a:p>
            <a:r>
              <a:rPr lang="en-US" sz="2000" b="1" dirty="0">
                <a:solidFill>
                  <a:schemeClr val="bg1"/>
                </a:solidFill>
                <a:latin typeface="Arial" panose="020B0604020202020204" pitchFamily="34" charset="0"/>
                <a:cs typeface="Arial" panose="020B0604020202020204" pitchFamily="34" charset="0"/>
              </a:rPr>
              <a:t>O: Outcome </a:t>
            </a:r>
            <a:r>
              <a:rPr lang="en-US" sz="2000" dirty="0">
                <a:solidFill>
                  <a:schemeClr val="bg1"/>
                </a:solidFill>
                <a:latin typeface="Arial" panose="020B0604020202020204" pitchFamily="34" charset="0"/>
                <a:cs typeface="Arial" panose="020B0604020202020204" pitchFamily="34" charset="0"/>
              </a:rPr>
              <a:t>(i.e. mortality, FVC, symptom burden, quality of life)</a:t>
            </a:r>
            <a:endParaRPr lang="nb-NO"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0117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9F8E93E-F303-C9F4-82F7-A8A2155B963D}"/>
              </a:ext>
            </a:extLst>
          </p:cNvPr>
          <p:cNvGrpSpPr/>
          <p:nvPr/>
        </p:nvGrpSpPr>
        <p:grpSpPr>
          <a:xfrm>
            <a:off x="768280" y="3297329"/>
            <a:ext cx="11423720" cy="1325564"/>
            <a:chOff x="306155" y="2582239"/>
            <a:chExt cx="7929194" cy="830816"/>
          </a:xfrm>
        </p:grpSpPr>
        <p:sp>
          <p:nvSpPr>
            <p:cNvPr id="6" name="Rectangle: Top Corners Rounded 5">
              <a:extLst>
                <a:ext uri="{FF2B5EF4-FFF2-40B4-BE49-F238E27FC236}">
                  <a16:creationId xmlns:a16="http://schemas.microsoft.com/office/drawing/2014/main" id="{6F5A6E52-900E-8C60-D309-44BE240F1F4C}"/>
                </a:ext>
              </a:extLst>
            </p:cNvPr>
            <p:cNvSpPr/>
            <p:nvPr/>
          </p:nvSpPr>
          <p:spPr>
            <a:xfrm rot="16200000" flipV="1">
              <a:off x="3887026" y="-447217"/>
              <a:ext cx="720000" cy="6840000"/>
            </a:xfrm>
            <a:prstGeom prst="round2SameRect">
              <a:avLst>
                <a:gd name="adj1" fmla="val 50000"/>
                <a:gd name="adj2" fmla="val 0"/>
              </a:avLst>
            </a:prstGeom>
            <a:solidFill>
              <a:srgbClr val="E5E9ED">
                <a:alpha val="45000"/>
              </a:srgbClr>
            </a:solidFill>
            <a:ln w="19050" cap="flat" cmpd="sng" algn="ctr">
              <a:no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2000" b="0" i="0" u="none" strike="noStrike" kern="0" cap="none" spc="0" normalizeH="0" baseline="0" noProof="0" dirty="0">
                <a:ln>
                  <a:noFill/>
                </a:ln>
                <a:solidFill>
                  <a:srgbClr val="1F497D"/>
                </a:solidFill>
                <a:effectLst/>
                <a:uLnTx/>
                <a:uFillTx/>
                <a:latin typeface="Arial"/>
                <a:ea typeface="+mn-ea"/>
                <a:cs typeface="+mn-cs"/>
                <a:sym typeface="Arial" panose="020B0604020202020204" pitchFamily="34" charset="0"/>
              </a:endParaRPr>
            </a:p>
          </p:txBody>
        </p:sp>
        <p:sp>
          <p:nvSpPr>
            <p:cNvPr id="7" name="TextBox 6">
              <a:extLst>
                <a:ext uri="{FF2B5EF4-FFF2-40B4-BE49-F238E27FC236}">
                  <a16:creationId xmlns:a16="http://schemas.microsoft.com/office/drawing/2014/main" id="{F1AB72B3-969B-AD42-2D8C-675A83948155}"/>
                </a:ext>
              </a:extLst>
            </p:cNvPr>
            <p:cNvSpPr txBox="1"/>
            <p:nvPr/>
          </p:nvSpPr>
          <p:spPr>
            <a:xfrm>
              <a:off x="1322541" y="2600882"/>
              <a:ext cx="6912808" cy="800549"/>
            </a:xfrm>
            <a:prstGeom prst="rect">
              <a:avLst/>
            </a:prstGeom>
            <a:noFill/>
          </p:spPr>
          <p:txBody>
            <a:bodyPr wrap="square" rtlCol="0">
              <a:spAutoFit/>
            </a:bodyPr>
            <a:lstStyle/>
            <a:p>
              <a:pPr marL="342900" marR="0" lvl="0" indent="-342900" algn="l" defTabSz="812657" rtl="0" eaLnBrk="0" fontAlgn="base" latinLnBrk="0" hangingPunct="0">
                <a:lnSpc>
                  <a:spcPct val="100000"/>
                </a:lnSpc>
                <a:spcBef>
                  <a:spcPct val="0"/>
                </a:spcBef>
                <a:spcAft>
                  <a:spcPts val="200"/>
                </a:spcAft>
                <a:buClrTx/>
                <a:buSzTx/>
                <a:buFont typeface="Arial" panose="020B0604020202020204" pitchFamily="34" charset="0"/>
                <a:buChar char="•"/>
                <a:tabLst/>
                <a:defRPr/>
              </a:pPr>
              <a:r>
                <a:rPr kumimoji="0" lang="en-US" sz="18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Systematic literature searches were conducted for all questions </a:t>
              </a:r>
            </a:p>
            <a:p>
              <a:pPr marL="342900" marR="0" lvl="0" indent="-342900" algn="l" defTabSz="812657" rtl="0" eaLnBrk="0" fontAlgn="base" latinLnBrk="0" hangingPunct="0">
                <a:lnSpc>
                  <a:spcPct val="100000"/>
                </a:lnSpc>
                <a:spcBef>
                  <a:spcPct val="0"/>
                </a:spcBef>
                <a:spcAft>
                  <a:spcPts val="200"/>
                </a:spcAft>
                <a:buClrTx/>
                <a:buSzTx/>
                <a:buFont typeface="Arial" panose="020B0604020202020204" pitchFamily="34" charset="0"/>
                <a:buChar char="•"/>
                <a:tabLst/>
                <a:defRPr/>
              </a:pPr>
              <a:r>
                <a:rPr kumimoji="0" lang="en-US" sz="18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Data extraction was conducted</a:t>
              </a:r>
            </a:p>
            <a:p>
              <a:pPr marL="342900" marR="0" lvl="0" indent="-342900" algn="l" defTabSz="812657" rtl="0" eaLnBrk="0" fontAlgn="base" latinLnBrk="0" hangingPunct="0">
                <a:lnSpc>
                  <a:spcPct val="100000"/>
                </a:lnSpc>
                <a:spcBef>
                  <a:spcPct val="0"/>
                </a:spcBef>
                <a:spcAft>
                  <a:spcPts val="200"/>
                </a:spcAft>
                <a:buClrTx/>
                <a:buSzTx/>
                <a:buFont typeface="Arial" panose="020B0604020202020204" pitchFamily="34" charset="0"/>
                <a:buChar char="•"/>
                <a:tabLst/>
                <a:defRPr/>
              </a:pPr>
              <a:r>
                <a:rPr kumimoji="0" lang="en-US" sz="18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Meta-analysis was calculated when possible</a:t>
              </a:r>
            </a:p>
            <a:p>
              <a:pPr marL="342900" marR="0" lvl="0" indent="-342900" algn="l" defTabSz="812657" rtl="0" eaLnBrk="0" fontAlgn="base" latinLnBrk="0" hangingPunct="0">
                <a:lnSpc>
                  <a:spcPct val="100000"/>
                </a:lnSpc>
                <a:spcBef>
                  <a:spcPct val="0"/>
                </a:spcBef>
                <a:spcAft>
                  <a:spcPts val="200"/>
                </a:spcAft>
                <a:buClrTx/>
                <a:buSzTx/>
                <a:buFont typeface="Arial" panose="020B0604020202020204" pitchFamily="34" charset="0"/>
                <a:buChar char="•"/>
                <a:tabLst/>
                <a:defRPr/>
              </a:pPr>
              <a:r>
                <a:rPr kumimoji="0" lang="en-US" sz="18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Certainty of evidence was assessed using GRADE</a:t>
              </a:r>
            </a:p>
          </p:txBody>
        </p:sp>
        <p:grpSp>
          <p:nvGrpSpPr>
            <p:cNvPr id="8" name="Group 7">
              <a:extLst>
                <a:ext uri="{FF2B5EF4-FFF2-40B4-BE49-F238E27FC236}">
                  <a16:creationId xmlns:a16="http://schemas.microsoft.com/office/drawing/2014/main" id="{6057D6C4-2A55-E99F-1F67-08C99225AB33}"/>
                </a:ext>
              </a:extLst>
            </p:cNvPr>
            <p:cNvGrpSpPr>
              <a:grpSpLocks noChangeAspect="1"/>
            </p:cNvGrpSpPr>
            <p:nvPr/>
          </p:nvGrpSpPr>
          <p:grpSpPr>
            <a:xfrm>
              <a:off x="306155" y="2582239"/>
              <a:ext cx="880870" cy="830816"/>
              <a:chOff x="3716575" y="1815831"/>
              <a:chExt cx="1118705" cy="1055136"/>
            </a:xfrm>
          </p:grpSpPr>
          <p:sp>
            <p:nvSpPr>
              <p:cNvPr id="9" name="Oval 8">
                <a:extLst>
                  <a:ext uri="{FF2B5EF4-FFF2-40B4-BE49-F238E27FC236}">
                    <a16:creationId xmlns:a16="http://schemas.microsoft.com/office/drawing/2014/main" id="{86E9FBD7-5138-5CD6-06B6-F57D08A5B935}"/>
                  </a:ext>
                </a:extLst>
              </p:cNvPr>
              <p:cNvSpPr/>
              <p:nvPr/>
            </p:nvSpPr>
            <p:spPr>
              <a:xfrm>
                <a:off x="3716575" y="1815831"/>
                <a:ext cx="1118705" cy="1055136"/>
              </a:xfrm>
              <a:prstGeom prst="ellipse">
                <a:avLst/>
              </a:prstGeom>
              <a:solidFill>
                <a:schemeClr val="tx2">
                  <a:lumMod val="75000"/>
                  <a:lumOff val="25000"/>
                </a:schemeClr>
              </a:solidFill>
              <a:ln w="19050" cap="flat" cmpd="sng" algn="ctr">
                <a:solidFill>
                  <a:sysClr val="window" lastClr="FFFFFF"/>
                </a:solid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2000" b="0" i="0" u="none" strike="noStrike" kern="0" cap="none" spc="0" normalizeH="0" baseline="0" noProof="0" dirty="0">
                  <a:ln>
                    <a:noFill/>
                  </a:ln>
                  <a:solidFill>
                    <a:srgbClr val="1F497D"/>
                  </a:solidFill>
                  <a:effectLst/>
                  <a:uLnTx/>
                  <a:uFillTx/>
                  <a:latin typeface="Arial"/>
                  <a:ea typeface="+mn-ea"/>
                  <a:cs typeface="+mn-cs"/>
                  <a:sym typeface="Arial" panose="020B0604020202020204" pitchFamily="34" charset="0"/>
                </a:endParaRPr>
              </a:p>
            </p:txBody>
          </p:sp>
          <p:pic>
            <p:nvPicPr>
              <p:cNvPr id="10" name="Graphic 9" descr="Magnifying glass with solid fill">
                <a:extLst>
                  <a:ext uri="{FF2B5EF4-FFF2-40B4-BE49-F238E27FC236}">
                    <a16:creationId xmlns:a16="http://schemas.microsoft.com/office/drawing/2014/main" id="{11190580-160E-E1CE-5A19-B89CF9ECA4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60511" y="2079314"/>
                <a:ext cx="533981" cy="533981"/>
              </a:xfrm>
              <a:prstGeom prst="rect">
                <a:avLst/>
              </a:prstGeom>
            </p:spPr>
          </p:pic>
        </p:grpSp>
      </p:grpSp>
      <p:grpSp>
        <p:nvGrpSpPr>
          <p:cNvPr id="11" name="Group 10">
            <a:extLst>
              <a:ext uri="{FF2B5EF4-FFF2-40B4-BE49-F238E27FC236}">
                <a16:creationId xmlns:a16="http://schemas.microsoft.com/office/drawing/2014/main" id="{80530365-F86E-28B1-0359-B723AE271DC1}"/>
              </a:ext>
            </a:extLst>
          </p:cNvPr>
          <p:cNvGrpSpPr/>
          <p:nvPr/>
        </p:nvGrpSpPr>
        <p:grpSpPr>
          <a:xfrm>
            <a:off x="820825" y="1874750"/>
            <a:ext cx="10513301" cy="1118255"/>
            <a:chOff x="467026" y="1610196"/>
            <a:chExt cx="6480000" cy="747676"/>
          </a:xfrm>
        </p:grpSpPr>
        <p:sp>
          <p:nvSpPr>
            <p:cNvPr id="12" name="Rectangle: Top Corners Rounded 11">
              <a:extLst>
                <a:ext uri="{FF2B5EF4-FFF2-40B4-BE49-F238E27FC236}">
                  <a16:creationId xmlns:a16="http://schemas.microsoft.com/office/drawing/2014/main" id="{F03A7D15-749E-D53D-EE3E-3B3BCB423DD4}"/>
                </a:ext>
              </a:extLst>
            </p:cNvPr>
            <p:cNvSpPr/>
            <p:nvPr/>
          </p:nvSpPr>
          <p:spPr>
            <a:xfrm rot="16200000" flipV="1">
              <a:off x="3527026" y="-1089803"/>
              <a:ext cx="720000" cy="6120000"/>
            </a:xfrm>
            <a:prstGeom prst="round2SameRect">
              <a:avLst>
                <a:gd name="adj1" fmla="val 50000"/>
                <a:gd name="adj2" fmla="val 0"/>
              </a:avLst>
            </a:prstGeom>
            <a:solidFill>
              <a:srgbClr val="E5E9ED">
                <a:alpha val="45000"/>
              </a:srgbClr>
            </a:solidFill>
            <a:ln w="19050" cap="flat" cmpd="sng" algn="ctr">
              <a:no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733" b="0" i="0" u="none" strike="noStrike" kern="0" cap="none" spc="0" normalizeH="0" baseline="0" noProof="0" dirty="0">
                <a:ln>
                  <a:noFill/>
                </a:ln>
                <a:solidFill>
                  <a:srgbClr val="1F497D"/>
                </a:solidFill>
                <a:effectLst/>
                <a:uLnTx/>
                <a:uFillTx/>
                <a:latin typeface="Arial"/>
                <a:ea typeface="+mn-ea"/>
                <a:cs typeface="+mn-cs"/>
                <a:sym typeface="Arial" panose="020B0604020202020204" pitchFamily="34" charset="0"/>
              </a:endParaRPr>
            </a:p>
          </p:txBody>
        </p:sp>
        <p:sp>
          <p:nvSpPr>
            <p:cNvPr id="13" name="TextBox 12">
              <a:extLst>
                <a:ext uri="{FF2B5EF4-FFF2-40B4-BE49-F238E27FC236}">
                  <a16:creationId xmlns:a16="http://schemas.microsoft.com/office/drawing/2014/main" id="{8D649CF6-AA89-7C16-BC1A-850F2DBFABC0}"/>
                </a:ext>
              </a:extLst>
            </p:cNvPr>
            <p:cNvSpPr txBox="1"/>
            <p:nvPr/>
          </p:nvSpPr>
          <p:spPr>
            <a:xfrm>
              <a:off x="1306180" y="1610196"/>
              <a:ext cx="5412365" cy="747676"/>
            </a:xfrm>
            <a:prstGeom prst="rect">
              <a:avLst/>
            </a:prstGeom>
            <a:noFill/>
          </p:spPr>
          <p:txBody>
            <a:bodyPr wrap="square" rtlCol="0">
              <a:spAutoFit/>
            </a:bodyPr>
            <a:lstStyle/>
            <a:p>
              <a:pPr marL="342900" marR="0" lvl="0" indent="-342900" algn="l" defTabSz="812657" rtl="0" eaLnBrk="0" fontAlgn="base" latinLnBrk="0" hangingPunct="0">
                <a:lnSpc>
                  <a:spcPct val="100000"/>
                </a:lnSpc>
                <a:spcBef>
                  <a:spcPct val="0"/>
                </a:spcBef>
                <a:spcAft>
                  <a:spcPts val="8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lumMod val="75000"/>
                    </a:prstClr>
                  </a:solidFill>
                  <a:effectLst/>
                  <a:uLnTx/>
                  <a:uFillTx/>
                  <a:latin typeface="Arial" panose="020B0604020202020204" pitchFamily="34" charset="0"/>
                  <a:ea typeface="+mn-ea"/>
                  <a:cs typeface="Arial" panose="020B0604020202020204" pitchFamily="34" charset="0"/>
                  <a:sym typeface="Arial" panose="020B0604020202020204" pitchFamily="34" charset="0"/>
                </a:rPr>
                <a:t>PICO questions relevant to screening, diagnosis, monitoring and treatment were developed using the PICO framework</a:t>
              </a:r>
            </a:p>
            <a:p>
              <a:pPr marL="342900" marR="0" lvl="0" indent="-342900" algn="l" defTabSz="812657" rtl="0" eaLnBrk="0" fontAlgn="base" latinLnBrk="0" hangingPunct="0">
                <a:lnSpc>
                  <a:spcPct val="100000"/>
                </a:lnSpc>
                <a:spcBef>
                  <a:spcPct val="0"/>
                </a:spcBef>
                <a:spcAft>
                  <a:spcPts val="8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lumMod val="75000"/>
                    </a:prstClr>
                  </a:solidFill>
                  <a:effectLst/>
                  <a:uLnTx/>
                  <a:uFillTx/>
                  <a:latin typeface="Arial" panose="020B0604020202020204" pitchFamily="34" charset="0"/>
                  <a:ea typeface="+mn-ea"/>
                  <a:cs typeface="Arial" panose="020B0604020202020204" pitchFamily="34" charset="0"/>
                  <a:sym typeface="Arial" panose="020B0604020202020204" pitchFamily="34" charset="0"/>
                </a:rPr>
                <a:t>Relevant outcomes were selected and rated</a:t>
              </a:r>
            </a:p>
          </p:txBody>
        </p:sp>
        <p:grpSp>
          <p:nvGrpSpPr>
            <p:cNvPr id="14" name="Group 13">
              <a:extLst>
                <a:ext uri="{FF2B5EF4-FFF2-40B4-BE49-F238E27FC236}">
                  <a16:creationId xmlns:a16="http://schemas.microsoft.com/office/drawing/2014/main" id="{CACD6CA7-A689-5BB5-7241-B4BCA5982B5E}"/>
                </a:ext>
              </a:extLst>
            </p:cNvPr>
            <p:cNvGrpSpPr>
              <a:grpSpLocks noChangeAspect="1"/>
            </p:cNvGrpSpPr>
            <p:nvPr/>
          </p:nvGrpSpPr>
          <p:grpSpPr>
            <a:xfrm>
              <a:off x="467026" y="1611335"/>
              <a:ext cx="720000" cy="720000"/>
              <a:chOff x="1301098" y="1836225"/>
              <a:chExt cx="914400" cy="914400"/>
            </a:xfrm>
          </p:grpSpPr>
          <p:sp>
            <p:nvSpPr>
              <p:cNvPr id="15" name="Oval 14">
                <a:extLst>
                  <a:ext uri="{FF2B5EF4-FFF2-40B4-BE49-F238E27FC236}">
                    <a16:creationId xmlns:a16="http://schemas.microsoft.com/office/drawing/2014/main" id="{2CFEFD91-2298-068F-761D-D618AD02C93B}"/>
                  </a:ext>
                </a:extLst>
              </p:cNvPr>
              <p:cNvSpPr/>
              <p:nvPr/>
            </p:nvSpPr>
            <p:spPr>
              <a:xfrm>
                <a:off x="1301098" y="1836225"/>
                <a:ext cx="914400" cy="914400"/>
              </a:xfrm>
              <a:prstGeom prst="ellipse">
                <a:avLst/>
              </a:prstGeom>
              <a:solidFill>
                <a:schemeClr val="tx2">
                  <a:lumMod val="25000"/>
                  <a:lumOff val="75000"/>
                </a:schemeClr>
              </a:solidFill>
              <a:ln w="19050" cap="flat" cmpd="sng" algn="ctr">
                <a:solidFill>
                  <a:sysClr val="window" lastClr="FFFFFF"/>
                </a:solid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733" b="0" i="0" u="none" strike="noStrike" kern="0" cap="none" spc="0" normalizeH="0" baseline="0" noProof="0" dirty="0">
                  <a:ln>
                    <a:noFill/>
                  </a:ln>
                  <a:solidFill>
                    <a:srgbClr val="1F497D"/>
                  </a:solidFill>
                  <a:effectLst/>
                  <a:uLnTx/>
                  <a:uFillTx/>
                  <a:latin typeface="Arial"/>
                  <a:ea typeface="+mn-ea"/>
                  <a:cs typeface="+mn-cs"/>
                  <a:sym typeface="Arial" panose="020B0604020202020204" pitchFamily="34" charset="0"/>
                </a:endParaRPr>
              </a:p>
            </p:txBody>
          </p:sp>
          <p:pic>
            <p:nvPicPr>
              <p:cNvPr id="16" name="Graphic 15" descr="Badge Question Mark outline">
                <a:extLst>
                  <a:ext uri="{FF2B5EF4-FFF2-40B4-BE49-F238E27FC236}">
                    <a16:creationId xmlns:a16="http://schemas.microsoft.com/office/drawing/2014/main" id="{3742327D-9614-2402-13E7-5B1D7E629D8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45964" y="1981091"/>
                <a:ext cx="624669" cy="624669"/>
              </a:xfrm>
              <a:prstGeom prst="rect">
                <a:avLst/>
              </a:prstGeom>
            </p:spPr>
          </p:pic>
        </p:grpSp>
      </p:grpSp>
      <p:cxnSp>
        <p:nvCxnSpPr>
          <p:cNvPr id="24" name="Straight Connector 23">
            <a:extLst>
              <a:ext uri="{FF2B5EF4-FFF2-40B4-BE49-F238E27FC236}">
                <a16:creationId xmlns:a16="http://schemas.microsoft.com/office/drawing/2014/main" id="{A9C322B5-2E53-1A46-A0D5-54E93A20D3D1}"/>
              </a:ext>
            </a:extLst>
          </p:cNvPr>
          <p:cNvCxnSpPr>
            <a:cxnSpLocks/>
            <a:stCxn id="15" idx="4"/>
            <a:endCxn id="9" idx="0"/>
          </p:cNvCxnSpPr>
          <p:nvPr/>
        </p:nvCxnSpPr>
        <p:spPr>
          <a:xfrm flipH="1">
            <a:off x="1402825" y="2953316"/>
            <a:ext cx="2073" cy="344014"/>
          </a:xfrm>
          <a:prstGeom prst="line">
            <a:avLst/>
          </a:prstGeom>
          <a:ln w="57150"/>
        </p:spPr>
        <p:style>
          <a:lnRef idx="2">
            <a:schemeClr val="accent1"/>
          </a:lnRef>
          <a:fillRef idx="0">
            <a:schemeClr val="accent1"/>
          </a:fillRef>
          <a:effectRef idx="1">
            <a:schemeClr val="accent1"/>
          </a:effectRef>
          <a:fontRef idx="minor">
            <a:schemeClr val="tx1"/>
          </a:fontRef>
        </p:style>
      </p:cxnSp>
      <p:pic>
        <p:nvPicPr>
          <p:cNvPr id="25" name="Picture 24">
            <a:extLst>
              <a:ext uri="{FF2B5EF4-FFF2-40B4-BE49-F238E27FC236}">
                <a16:creationId xmlns:a16="http://schemas.microsoft.com/office/drawing/2014/main" id="{5322D018-76C5-BC34-9042-B184B89CCD79}"/>
              </a:ext>
            </a:extLst>
          </p:cNvPr>
          <p:cNvPicPr>
            <a:picLocks noChangeAspect="1"/>
          </p:cNvPicPr>
          <p:nvPr/>
        </p:nvPicPr>
        <p:blipFill>
          <a:blip r:embed="rId7"/>
          <a:stretch>
            <a:fillRect/>
          </a:stretch>
        </p:blipFill>
        <p:spPr>
          <a:xfrm>
            <a:off x="9573604" y="219059"/>
            <a:ext cx="2362321" cy="311166"/>
          </a:xfrm>
          <a:prstGeom prst="rect">
            <a:avLst/>
          </a:prstGeom>
        </p:spPr>
      </p:pic>
      <p:sp>
        <p:nvSpPr>
          <p:cNvPr id="27" name="Title 26">
            <a:extLst>
              <a:ext uri="{FF2B5EF4-FFF2-40B4-BE49-F238E27FC236}">
                <a16:creationId xmlns:a16="http://schemas.microsoft.com/office/drawing/2014/main" id="{3B9AE345-A2E7-9B84-E2EE-3E401FF0E3AE}"/>
              </a:ext>
            </a:extLst>
          </p:cNvPr>
          <p:cNvSpPr>
            <a:spLocks noGrp="1"/>
          </p:cNvSpPr>
          <p:nvPr>
            <p:ph type="title"/>
          </p:nvPr>
        </p:nvSpPr>
        <p:spPr>
          <a:xfrm>
            <a:off x="838200" y="365125"/>
            <a:ext cx="10515600" cy="1076863"/>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PICO questions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68634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9F8E93E-F303-C9F4-82F7-A8A2155B963D}"/>
              </a:ext>
            </a:extLst>
          </p:cNvPr>
          <p:cNvGrpSpPr/>
          <p:nvPr/>
        </p:nvGrpSpPr>
        <p:grpSpPr>
          <a:xfrm>
            <a:off x="808841" y="2879443"/>
            <a:ext cx="11402453" cy="1227510"/>
            <a:chOff x="306157" y="2582241"/>
            <a:chExt cx="7914432" cy="769359"/>
          </a:xfrm>
        </p:grpSpPr>
        <p:sp>
          <p:nvSpPr>
            <p:cNvPr id="6" name="Rectangle: Top Corners Rounded 5">
              <a:extLst>
                <a:ext uri="{FF2B5EF4-FFF2-40B4-BE49-F238E27FC236}">
                  <a16:creationId xmlns:a16="http://schemas.microsoft.com/office/drawing/2014/main" id="{6F5A6E52-900E-8C60-D309-44BE240F1F4C}"/>
                </a:ext>
              </a:extLst>
            </p:cNvPr>
            <p:cNvSpPr/>
            <p:nvPr/>
          </p:nvSpPr>
          <p:spPr>
            <a:xfrm rot="16200000" flipV="1">
              <a:off x="3887026" y="-447217"/>
              <a:ext cx="720000" cy="6840000"/>
            </a:xfrm>
            <a:prstGeom prst="round2SameRect">
              <a:avLst>
                <a:gd name="adj1" fmla="val 50000"/>
                <a:gd name="adj2" fmla="val 0"/>
              </a:avLst>
            </a:prstGeom>
            <a:solidFill>
              <a:srgbClr val="E5E9ED">
                <a:alpha val="45000"/>
              </a:srgbClr>
            </a:solidFill>
            <a:ln w="19050" cap="flat" cmpd="sng" algn="ctr">
              <a:no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2000" b="0" i="0" u="none" strike="noStrike" kern="0" cap="none" spc="0" normalizeH="0" baseline="0" noProof="0" dirty="0">
                <a:ln>
                  <a:noFill/>
                </a:ln>
                <a:solidFill>
                  <a:srgbClr val="1F497D"/>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7" name="TextBox 6">
              <a:extLst>
                <a:ext uri="{FF2B5EF4-FFF2-40B4-BE49-F238E27FC236}">
                  <a16:creationId xmlns:a16="http://schemas.microsoft.com/office/drawing/2014/main" id="{F1AB72B3-969B-AD42-2D8C-675A83948155}"/>
                </a:ext>
              </a:extLst>
            </p:cNvPr>
            <p:cNvSpPr txBox="1"/>
            <p:nvPr/>
          </p:nvSpPr>
          <p:spPr>
            <a:xfrm>
              <a:off x="1307781" y="2661363"/>
              <a:ext cx="6912808" cy="668732"/>
            </a:xfrm>
            <a:prstGeom prst="rect">
              <a:avLst/>
            </a:prstGeom>
            <a:noFill/>
          </p:spPr>
          <p:txBody>
            <a:bodyPr wrap="square" rtlCol="0">
              <a:spAutoFit/>
            </a:bodyPr>
            <a:lstStyle/>
            <a:p>
              <a:pPr marL="342900" marR="0" lvl="0" indent="-342900" algn="l" defTabSz="812657" rtl="0" eaLnBrk="0" fontAlgn="base" latinLnBrk="0" hangingPunct="0">
                <a:lnSpc>
                  <a:spcPct val="100000"/>
                </a:lnSpc>
                <a:spcBef>
                  <a:spcPct val="0"/>
                </a:spcBef>
                <a:spcAft>
                  <a:spcPts val="20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Systematic literature searches were conducted for all questions </a:t>
              </a:r>
            </a:p>
            <a:p>
              <a:pPr marL="342900" marR="0" lvl="0" indent="-342900" algn="l" defTabSz="812657" rtl="0" eaLnBrk="0" fontAlgn="base" latinLnBrk="0" hangingPunct="0">
                <a:lnSpc>
                  <a:spcPct val="100000"/>
                </a:lnSpc>
                <a:spcBef>
                  <a:spcPct val="0"/>
                </a:spcBef>
                <a:spcAft>
                  <a:spcPts val="20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Data extraction was conducted</a:t>
              </a:r>
            </a:p>
            <a:p>
              <a:pPr marL="342900" marR="0" lvl="0" indent="-342900" algn="l" defTabSz="812657" rtl="0" eaLnBrk="0" fontAlgn="base" latinLnBrk="0" hangingPunct="0">
                <a:lnSpc>
                  <a:spcPct val="100000"/>
                </a:lnSpc>
                <a:spcBef>
                  <a:spcPct val="0"/>
                </a:spcBef>
                <a:spcAft>
                  <a:spcPts val="20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Narrative synthesis of results</a:t>
              </a:r>
            </a:p>
          </p:txBody>
        </p:sp>
        <p:grpSp>
          <p:nvGrpSpPr>
            <p:cNvPr id="8" name="Group 7">
              <a:extLst>
                <a:ext uri="{FF2B5EF4-FFF2-40B4-BE49-F238E27FC236}">
                  <a16:creationId xmlns:a16="http://schemas.microsoft.com/office/drawing/2014/main" id="{6057D6C4-2A55-E99F-1F67-08C99225AB33}"/>
                </a:ext>
              </a:extLst>
            </p:cNvPr>
            <p:cNvGrpSpPr>
              <a:grpSpLocks noChangeAspect="1"/>
            </p:cNvGrpSpPr>
            <p:nvPr/>
          </p:nvGrpSpPr>
          <p:grpSpPr>
            <a:xfrm>
              <a:off x="306157" y="2582241"/>
              <a:ext cx="847279" cy="769359"/>
              <a:chOff x="3716577" y="1815832"/>
              <a:chExt cx="1076044" cy="977085"/>
            </a:xfrm>
          </p:grpSpPr>
          <p:sp>
            <p:nvSpPr>
              <p:cNvPr id="9" name="Oval 8">
                <a:extLst>
                  <a:ext uri="{FF2B5EF4-FFF2-40B4-BE49-F238E27FC236}">
                    <a16:creationId xmlns:a16="http://schemas.microsoft.com/office/drawing/2014/main" id="{86E9FBD7-5138-5CD6-06B6-F57D08A5B935}"/>
                  </a:ext>
                </a:extLst>
              </p:cNvPr>
              <p:cNvSpPr/>
              <p:nvPr/>
            </p:nvSpPr>
            <p:spPr>
              <a:xfrm>
                <a:off x="3716577" y="1815832"/>
                <a:ext cx="1076044" cy="977085"/>
              </a:xfrm>
              <a:prstGeom prst="ellipse">
                <a:avLst/>
              </a:prstGeom>
              <a:solidFill>
                <a:schemeClr val="tx2">
                  <a:lumMod val="75000"/>
                  <a:lumOff val="25000"/>
                </a:schemeClr>
              </a:solidFill>
              <a:ln w="19050" cap="flat" cmpd="sng" algn="ctr">
                <a:solidFill>
                  <a:sysClr val="window" lastClr="FFFFFF"/>
                </a:solid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2000" b="0" i="0" u="none" strike="noStrike" kern="0" cap="none" spc="0" normalizeH="0" baseline="0" noProof="0" dirty="0">
                  <a:ln>
                    <a:noFill/>
                  </a:ln>
                  <a:solidFill>
                    <a:srgbClr val="1F497D"/>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pic>
            <p:nvPicPr>
              <p:cNvPr id="10" name="Graphic 9" descr="Magnifying glass with solid fill">
                <a:extLst>
                  <a:ext uri="{FF2B5EF4-FFF2-40B4-BE49-F238E27FC236}">
                    <a16:creationId xmlns:a16="http://schemas.microsoft.com/office/drawing/2014/main" id="{11190580-160E-E1CE-5A19-B89CF9ECA4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21665" y="2053005"/>
                <a:ext cx="533981" cy="533981"/>
              </a:xfrm>
              <a:prstGeom prst="rect">
                <a:avLst/>
              </a:prstGeom>
            </p:spPr>
          </p:pic>
        </p:grpSp>
      </p:grpSp>
      <p:grpSp>
        <p:nvGrpSpPr>
          <p:cNvPr id="11" name="Group 10">
            <a:extLst>
              <a:ext uri="{FF2B5EF4-FFF2-40B4-BE49-F238E27FC236}">
                <a16:creationId xmlns:a16="http://schemas.microsoft.com/office/drawing/2014/main" id="{80530365-F86E-28B1-0359-B723AE271DC1}"/>
              </a:ext>
            </a:extLst>
          </p:cNvPr>
          <p:cNvGrpSpPr/>
          <p:nvPr/>
        </p:nvGrpSpPr>
        <p:grpSpPr>
          <a:xfrm>
            <a:off x="839349" y="1456858"/>
            <a:ext cx="10513301" cy="1118255"/>
            <a:chOff x="467026" y="1610196"/>
            <a:chExt cx="6480000" cy="747676"/>
          </a:xfrm>
        </p:grpSpPr>
        <p:sp>
          <p:nvSpPr>
            <p:cNvPr id="12" name="Rectangle: Top Corners Rounded 11">
              <a:extLst>
                <a:ext uri="{FF2B5EF4-FFF2-40B4-BE49-F238E27FC236}">
                  <a16:creationId xmlns:a16="http://schemas.microsoft.com/office/drawing/2014/main" id="{F03A7D15-749E-D53D-EE3E-3B3BCB423DD4}"/>
                </a:ext>
              </a:extLst>
            </p:cNvPr>
            <p:cNvSpPr/>
            <p:nvPr/>
          </p:nvSpPr>
          <p:spPr>
            <a:xfrm rot="16200000" flipV="1">
              <a:off x="3527026" y="-1089803"/>
              <a:ext cx="720000" cy="6120000"/>
            </a:xfrm>
            <a:prstGeom prst="round2SameRect">
              <a:avLst>
                <a:gd name="adj1" fmla="val 50000"/>
                <a:gd name="adj2" fmla="val 0"/>
              </a:avLst>
            </a:prstGeom>
            <a:solidFill>
              <a:srgbClr val="E5E9ED">
                <a:alpha val="45000"/>
              </a:srgbClr>
            </a:solidFill>
            <a:ln w="19050" cap="flat" cmpd="sng" algn="ctr">
              <a:no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733" b="0" i="0" u="none" strike="noStrike" kern="0" cap="none" spc="0" normalizeH="0" baseline="0" noProof="0" dirty="0">
                <a:ln>
                  <a:noFill/>
                </a:ln>
                <a:solidFill>
                  <a:srgbClr val="1F497D"/>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3" name="TextBox 12">
              <a:extLst>
                <a:ext uri="{FF2B5EF4-FFF2-40B4-BE49-F238E27FC236}">
                  <a16:creationId xmlns:a16="http://schemas.microsoft.com/office/drawing/2014/main" id="{8D649CF6-AA89-7C16-BC1A-850F2DBFABC0}"/>
                </a:ext>
              </a:extLst>
            </p:cNvPr>
            <p:cNvSpPr txBox="1"/>
            <p:nvPr/>
          </p:nvSpPr>
          <p:spPr>
            <a:xfrm>
              <a:off x="1306180" y="1610196"/>
              <a:ext cx="5412365" cy="747676"/>
            </a:xfrm>
            <a:prstGeom prst="rect">
              <a:avLst/>
            </a:prstGeom>
            <a:noFill/>
          </p:spPr>
          <p:txBody>
            <a:bodyPr wrap="square" rtlCol="0">
              <a:spAutoFit/>
            </a:bodyPr>
            <a:lstStyle/>
            <a:p>
              <a:pPr marL="342900" marR="0" lvl="0" indent="-342900" algn="l" defTabSz="812657" rtl="0" eaLnBrk="0" fontAlgn="base" latinLnBrk="0" hangingPunct="0">
                <a:lnSpc>
                  <a:spcPct val="100000"/>
                </a:lnSpc>
                <a:spcBef>
                  <a:spcPct val="0"/>
                </a:spcBef>
                <a:spcAft>
                  <a:spcPts val="80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Narrative questions complimentary to PICO questions relevant to screening, diagnosis, monitoring and treatment were developed </a:t>
              </a:r>
            </a:p>
            <a:p>
              <a:pPr marL="342900" marR="0" lvl="0" indent="-342900" algn="l" defTabSz="812657" rtl="0" eaLnBrk="0" fontAlgn="base" latinLnBrk="0" hangingPunct="0">
                <a:lnSpc>
                  <a:spcPct val="100000"/>
                </a:lnSpc>
                <a:spcBef>
                  <a:spcPct val="0"/>
                </a:spcBef>
                <a:spcAft>
                  <a:spcPts val="80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Outcome of importance were chosen and rated</a:t>
              </a:r>
            </a:p>
          </p:txBody>
        </p:sp>
        <p:grpSp>
          <p:nvGrpSpPr>
            <p:cNvPr id="14" name="Group 13">
              <a:extLst>
                <a:ext uri="{FF2B5EF4-FFF2-40B4-BE49-F238E27FC236}">
                  <a16:creationId xmlns:a16="http://schemas.microsoft.com/office/drawing/2014/main" id="{CACD6CA7-A689-5BB5-7241-B4BCA5982B5E}"/>
                </a:ext>
              </a:extLst>
            </p:cNvPr>
            <p:cNvGrpSpPr>
              <a:grpSpLocks noChangeAspect="1"/>
            </p:cNvGrpSpPr>
            <p:nvPr/>
          </p:nvGrpSpPr>
          <p:grpSpPr>
            <a:xfrm>
              <a:off x="467026" y="1611335"/>
              <a:ext cx="720000" cy="720000"/>
              <a:chOff x="1301098" y="1836225"/>
              <a:chExt cx="914400" cy="914400"/>
            </a:xfrm>
          </p:grpSpPr>
          <p:sp>
            <p:nvSpPr>
              <p:cNvPr id="15" name="Oval 14">
                <a:extLst>
                  <a:ext uri="{FF2B5EF4-FFF2-40B4-BE49-F238E27FC236}">
                    <a16:creationId xmlns:a16="http://schemas.microsoft.com/office/drawing/2014/main" id="{2CFEFD91-2298-068F-761D-D618AD02C93B}"/>
                  </a:ext>
                </a:extLst>
              </p:cNvPr>
              <p:cNvSpPr/>
              <p:nvPr/>
            </p:nvSpPr>
            <p:spPr>
              <a:xfrm>
                <a:off x="1301098" y="1836225"/>
                <a:ext cx="914400" cy="914400"/>
              </a:xfrm>
              <a:prstGeom prst="ellipse">
                <a:avLst/>
              </a:prstGeom>
              <a:solidFill>
                <a:schemeClr val="tx2">
                  <a:lumMod val="25000"/>
                  <a:lumOff val="75000"/>
                </a:schemeClr>
              </a:solidFill>
              <a:ln w="19050" cap="flat" cmpd="sng" algn="ctr">
                <a:solidFill>
                  <a:sysClr val="window" lastClr="FFFFFF"/>
                </a:solid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733" b="0" i="0" u="none" strike="noStrike" kern="0" cap="none" spc="0" normalizeH="0" baseline="0" noProof="0" dirty="0">
                  <a:ln>
                    <a:noFill/>
                  </a:ln>
                  <a:solidFill>
                    <a:srgbClr val="1F497D"/>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pic>
            <p:nvPicPr>
              <p:cNvPr id="16" name="Graphic 15" descr="Badge Question Mark outline">
                <a:extLst>
                  <a:ext uri="{FF2B5EF4-FFF2-40B4-BE49-F238E27FC236}">
                    <a16:creationId xmlns:a16="http://schemas.microsoft.com/office/drawing/2014/main" id="{3742327D-9614-2402-13E7-5B1D7E629D8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45964" y="1981091"/>
                <a:ext cx="624669" cy="624669"/>
              </a:xfrm>
              <a:prstGeom prst="rect">
                <a:avLst/>
              </a:prstGeom>
            </p:spPr>
          </p:pic>
        </p:grpSp>
      </p:grpSp>
      <p:cxnSp>
        <p:nvCxnSpPr>
          <p:cNvPr id="24" name="Straight Connector 23">
            <a:extLst>
              <a:ext uri="{FF2B5EF4-FFF2-40B4-BE49-F238E27FC236}">
                <a16:creationId xmlns:a16="http://schemas.microsoft.com/office/drawing/2014/main" id="{A9C322B5-2E53-1A46-A0D5-54E93A20D3D1}"/>
              </a:ext>
            </a:extLst>
          </p:cNvPr>
          <p:cNvCxnSpPr>
            <a:cxnSpLocks/>
            <a:stCxn id="15" idx="4"/>
            <a:endCxn id="9" idx="0"/>
          </p:cNvCxnSpPr>
          <p:nvPr/>
        </p:nvCxnSpPr>
        <p:spPr>
          <a:xfrm flipH="1">
            <a:off x="1419186" y="2535424"/>
            <a:ext cx="4236" cy="344018"/>
          </a:xfrm>
          <a:prstGeom prst="line">
            <a:avLst/>
          </a:prstGeom>
          <a:ln w="57150"/>
        </p:spPr>
        <p:style>
          <a:lnRef idx="2">
            <a:schemeClr val="accent1"/>
          </a:lnRef>
          <a:fillRef idx="0">
            <a:schemeClr val="accent1"/>
          </a:fillRef>
          <a:effectRef idx="1">
            <a:schemeClr val="accent1"/>
          </a:effectRef>
          <a:fontRef idx="minor">
            <a:schemeClr val="tx1"/>
          </a:fontRef>
        </p:style>
      </p:cxnSp>
      <p:pic>
        <p:nvPicPr>
          <p:cNvPr id="25" name="Picture 24">
            <a:extLst>
              <a:ext uri="{FF2B5EF4-FFF2-40B4-BE49-F238E27FC236}">
                <a16:creationId xmlns:a16="http://schemas.microsoft.com/office/drawing/2014/main" id="{007501E9-9A8E-EE0C-A87B-40AA56D5AA24}"/>
              </a:ext>
            </a:extLst>
          </p:cNvPr>
          <p:cNvPicPr>
            <a:picLocks noChangeAspect="1"/>
          </p:cNvPicPr>
          <p:nvPr/>
        </p:nvPicPr>
        <p:blipFill>
          <a:blip r:embed="rId7"/>
          <a:stretch>
            <a:fillRect/>
          </a:stretch>
        </p:blipFill>
        <p:spPr>
          <a:xfrm>
            <a:off x="9629079" y="53959"/>
            <a:ext cx="2362321" cy="311166"/>
          </a:xfrm>
          <a:prstGeom prst="rect">
            <a:avLst/>
          </a:prstGeom>
        </p:spPr>
      </p:pic>
      <p:sp>
        <p:nvSpPr>
          <p:cNvPr id="2" name="Title 1">
            <a:extLst>
              <a:ext uri="{FF2B5EF4-FFF2-40B4-BE49-F238E27FC236}">
                <a16:creationId xmlns:a16="http://schemas.microsoft.com/office/drawing/2014/main" id="{7952EF22-463D-A66F-18B3-401C15747470}"/>
              </a:ext>
            </a:extLst>
          </p:cNvPr>
          <p:cNvSpPr>
            <a:spLocks noGrp="1"/>
          </p:cNvSpPr>
          <p:nvPr>
            <p:ph type="title"/>
          </p:nvPr>
        </p:nvSpPr>
        <p:spPr>
          <a:xfrm>
            <a:off x="838200" y="365126"/>
            <a:ext cx="10515600" cy="825722"/>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Narrative questions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76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9F8E93E-F303-C9F4-82F7-A8A2155B963D}"/>
              </a:ext>
            </a:extLst>
          </p:cNvPr>
          <p:cNvGrpSpPr/>
          <p:nvPr/>
        </p:nvGrpSpPr>
        <p:grpSpPr>
          <a:xfrm>
            <a:off x="789547" y="2952072"/>
            <a:ext cx="11402453" cy="1284155"/>
            <a:chOff x="306157" y="2582241"/>
            <a:chExt cx="7914432" cy="804862"/>
          </a:xfrm>
        </p:grpSpPr>
        <p:sp>
          <p:nvSpPr>
            <p:cNvPr id="6" name="Rectangle: Top Corners Rounded 5">
              <a:extLst>
                <a:ext uri="{FF2B5EF4-FFF2-40B4-BE49-F238E27FC236}">
                  <a16:creationId xmlns:a16="http://schemas.microsoft.com/office/drawing/2014/main" id="{6F5A6E52-900E-8C60-D309-44BE240F1F4C}"/>
                </a:ext>
              </a:extLst>
            </p:cNvPr>
            <p:cNvSpPr/>
            <p:nvPr/>
          </p:nvSpPr>
          <p:spPr>
            <a:xfrm rot="16200000" flipV="1">
              <a:off x="3887026" y="-447217"/>
              <a:ext cx="720000" cy="6840000"/>
            </a:xfrm>
            <a:prstGeom prst="round2SameRect">
              <a:avLst>
                <a:gd name="adj1" fmla="val 50000"/>
                <a:gd name="adj2" fmla="val 0"/>
              </a:avLst>
            </a:prstGeom>
            <a:solidFill>
              <a:srgbClr val="E5E9ED">
                <a:alpha val="45000"/>
              </a:srgbClr>
            </a:solidFill>
            <a:ln w="19050" cap="flat" cmpd="sng" algn="ctr">
              <a:no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2000" b="0" i="0" u="none" strike="noStrike" kern="0" cap="none" spc="0" normalizeH="0" baseline="0" noProof="0" dirty="0">
                <a:ln>
                  <a:noFill/>
                </a:ln>
                <a:solidFill>
                  <a:srgbClr val="1F497D"/>
                </a:solidFill>
                <a:effectLst/>
                <a:uLnTx/>
                <a:uFillTx/>
                <a:latin typeface="Arial"/>
                <a:ea typeface="+mn-ea"/>
                <a:cs typeface="+mn-cs"/>
                <a:sym typeface="Arial" panose="020B0604020202020204" pitchFamily="34" charset="0"/>
              </a:endParaRPr>
            </a:p>
          </p:txBody>
        </p:sp>
        <p:sp>
          <p:nvSpPr>
            <p:cNvPr id="7" name="TextBox 6">
              <a:extLst>
                <a:ext uri="{FF2B5EF4-FFF2-40B4-BE49-F238E27FC236}">
                  <a16:creationId xmlns:a16="http://schemas.microsoft.com/office/drawing/2014/main" id="{F1AB72B3-969B-AD42-2D8C-675A83948155}"/>
                </a:ext>
              </a:extLst>
            </p:cNvPr>
            <p:cNvSpPr txBox="1"/>
            <p:nvPr/>
          </p:nvSpPr>
          <p:spPr>
            <a:xfrm>
              <a:off x="1307781" y="2586554"/>
              <a:ext cx="6912808" cy="800549"/>
            </a:xfrm>
            <a:prstGeom prst="rect">
              <a:avLst/>
            </a:prstGeom>
            <a:noFill/>
          </p:spPr>
          <p:txBody>
            <a:bodyPr wrap="square" rtlCol="0">
              <a:spAutoFit/>
            </a:bodyPr>
            <a:lstStyle/>
            <a:p>
              <a:pPr marL="342900" marR="0" lvl="0" indent="-342900" algn="l" defTabSz="812657" rtl="0" eaLnBrk="0" fontAlgn="base" latinLnBrk="0" hangingPunct="0">
                <a:lnSpc>
                  <a:spcPct val="100000"/>
                </a:lnSpc>
                <a:spcBef>
                  <a:spcPct val="0"/>
                </a:spcBef>
                <a:spcAft>
                  <a:spcPts val="20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white">
                      <a:lumMod val="75000"/>
                    </a:prstClr>
                  </a:solidFill>
                  <a:effectLst/>
                  <a:uLnTx/>
                  <a:uFillTx/>
                  <a:latin typeface="Arial" panose="020B0604020202020204" pitchFamily="34" charset="0"/>
                  <a:ea typeface="+mn-ea"/>
                  <a:cs typeface="Arial" panose="020B0604020202020204" pitchFamily="34" charset="0"/>
                  <a:sym typeface="Arial" panose="020B0604020202020204" pitchFamily="34" charset="0"/>
                </a:rPr>
                <a:t>Systematic literature searches were conducted for all questions and data </a:t>
              </a:r>
            </a:p>
            <a:p>
              <a:pPr marL="0" marR="0" lvl="0" indent="0" algn="l" defTabSz="812657" rtl="0" eaLnBrk="0" fontAlgn="base" latinLnBrk="0" hangingPunct="0">
                <a:lnSpc>
                  <a:spcPct val="100000"/>
                </a:lnSpc>
                <a:spcBef>
                  <a:spcPct val="0"/>
                </a:spcBef>
                <a:spcAft>
                  <a:spcPts val="200"/>
                </a:spcAft>
                <a:buClrTx/>
                <a:buSzTx/>
                <a:buFontTx/>
                <a:buNone/>
                <a:tabLst/>
                <a:defRPr/>
              </a:pPr>
              <a:r>
                <a:rPr kumimoji="0" lang="en-US" sz="1800" b="0" i="0" u="none" strike="noStrike" kern="0" cap="none" spc="0" normalizeH="0" baseline="0" noProof="0" dirty="0">
                  <a:ln>
                    <a:noFill/>
                  </a:ln>
                  <a:solidFill>
                    <a:prstClr val="white">
                      <a:lumMod val="75000"/>
                    </a:prstClr>
                  </a:solidFill>
                  <a:effectLst/>
                  <a:uLnTx/>
                  <a:uFillTx/>
                  <a:latin typeface="Arial" panose="020B0604020202020204" pitchFamily="34" charset="0"/>
                  <a:ea typeface="+mn-ea"/>
                  <a:cs typeface="Arial" panose="020B0604020202020204" pitchFamily="34" charset="0"/>
                  <a:sym typeface="Arial" panose="020B0604020202020204" pitchFamily="34" charset="0"/>
                </a:rPr>
                <a:t>     extraction was conducted</a:t>
              </a:r>
            </a:p>
            <a:p>
              <a:pPr marL="342900" marR="0" lvl="0" indent="-342900" algn="l" defTabSz="812657" rtl="0" eaLnBrk="0" fontAlgn="base" latinLnBrk="0" hangingPunct="0">
                <a:lnSpc>
                  <a:spcPct val="100000"/>
                </a:lnSpc>
                <a:spcBef>
                  <a:spcPct val="0"/>
                </a:spcBef>
                <a:spcAft>
                  <a:spcPts val="20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white">
                      <a:lumMod val="75000"/>
                    </a:prstClr>
                  </a:solidFill>
                  <a:effectLst/>
                  <a:uLnTx/>
                  <a:uFillTx/>
                  <a:latin typeface="Arial" panose="020B0604020202020204" pitchFamily="34" charset="0"/>
                  <a:ea typeface="+mn-ea"/>
                  <a:cs typeface="Arial" panose="020B0604020202020204" pitchFamily="34" charset="0"/>
                  <a:sym typeface="Arial" panose="020B0604020202020204" pitchFamily="34" charset="0"/>
                </a:rPr>
                <a:t>Meta-analysis was conducted, when possible, certainty of evidence was assessed </a:t>
              </a:r>
            </a:p>
            <a:p>
              <a:pPr marL="0" marR="0" lvl="0" indent="0" algn="l" defTabSz="812657" rtl="0" eaLnBrk="0" fontAlgn="base" latinLnBrk="0" hangingPunct="0">
                <a:lnSpc>
                  <a:spcPct val="100000"/>
                </a:lnSpc>
                <a:spcBef>
                  <a:spcPct val="0"/>
                </a:spcBef>
                <a:spcAft>
                  <a:spcPts val="200"/>
                </a:spcAft>
                <a:buClrTx/>
                <a:buSzTx/>
                <a:buFontTx/>
                <a:buNone/>
                <a:tabLst/>
                <a:defRPr/>
              </a:pPr>
              <a:r>
                <a:rPr kumimoji="0" lang="en-US" sz="1800" b="0" i="0" u="none" strike="noStrike" kern="0" cap="none" spc="0" normalizeH="0" baseline="0" noProof="0" dirty="0">
                  <a:ln>
                    <a:noFill/>
                  </a:ln>
                  <a:solidFill>
                    <a:prstClr val="white">
                      <a:lumMod val="75000"/>
                    </a:prstClr>
                  </a:solidFill>
                  <a:effectLst/>
                  <a:uLnTx/>
                  <a:uFillTx/>
                  <a:latin typeface="Arial" panose="020B0604020202020204" pitchFamily="34" charset="0"/>
                  <a:ea typeface="+mn-ea"/>
                  <a:cs typeface="Arial" panose="020B0604020202020204" pitchFamily="34" charset="0"/>
                  <a:sym typeface="Arial" panose="020B0604020202020204" pitchFamily="34" charset="0"/>
                </a:rPr>
                <a:t>     using GRADE and narrative review for NQs</a:t>
              </a:r>
            </a:p>
          </p:txBody>
        </p:sp>
        <p:grpSp>
          <p:nvGrpSpPr>
            <p:cNvPr id="8" name="Group 7">
              <a:extLst>
                <a:ext uri="{FF2B5EF4-FFF2-40B4-BE49-F238E27FC236}">
                  <a16:creationId xmlns:a16="http://schemas.microsoft.com/office/drawing/2014/main" id="{6057D6C4-2A55-E99F-1F67-08C99225AB33}"/>
                </a:ext>
              </a:extLst>
            </p:cNvPr>
            <p:cNvGrpSpPr>
              <a:grpSpLocks noChangeAspect="1"/>
            </p:cNvGrpSpPr>
            <p:nvPr/>
          </p:nvGrpSpPr>
          <p:grpSpPr>
            <a:xfrm>
              <a:off x="306157" y="2582241"/>
              <a:ext cx="847279" cy="769359"/>
              <a:chOff x="3716577" y="1815832"/>
              <a:chExt cx="1076044" cy="977085"/>
            </a:xfrm>
          </p:grpSpPr>
          <p:sp>
            <p:nvSpPr>
              <p:cNvPr id="9" name="Oval 8">
                <a:extLst>
                  <a:ext uri="{FF2B5EF4-FFF2-40B4-BE49-F238E27FC236}">
                    <a16:creationId xmlns:a16="http://schemas.microsoft.com/office/drawing/2014/main" id="{86E9FBD7-5138-5CD6-06B6-F57D08A5B935}"/>
                  </a:ext>
                </a:extLst>
              </p:cNvPr>
              <p:cNvSpPr/>
              <p:nvPr/>
            </p:nvSpPr>
            <p:spPr>
              <a:xfrm>
                <a:off x="3716577" y="1815832"/>
                <a:ext cx="1076044" cy="977085"/>
              </a:xfrm>
              <a:prstGeom prst="ellipse">
                <a:avLst/>
              </a:prstGeom>
              <a:solidFill>
                <a:schemeClr val="tx2">
                  <a:lumMod val="75000"/>
                  <a:lumOff val="25000"/>
                </a:schemeClr>
              </a:solidFill>
              <a:ln w="19050" cap="flat" cmpd="sng" algn="ctr">
                <a:solidFill>
                  <a:sysClr val="window" lastClr="FFFFFF"/>
                </a:solid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2000" b="0" i="0" u="none" strike="noStrike" kern="0" cap="none" spc="0" normalizeH="0" baseline="0" noProof="0" dirty="0">
                  <a:ln>
                    <a:noFill/>
                  </a:ln>
                  <a:solidFill>
                    <a:srgbClr val="1F497D"/>
                  </a:solidFill>
                  <a:effectLst/>
                  <a:uLnTx/>
                  <a:uFillTx/>
                  <a:latin typeface="Arial"/>
                  <a:ea typeface="+mn-ea"/>
                  <a:cs typeface="+mn-cs"/>
                  <a:sym typeface="Arial" panose="020B0604020202020204" pitchFamily="34" charset="0"/>
                </a:endParaRPr>
              </a:p>
            </p:txBody>
          </p:sp>
          <p:pic>
            <p:nvPicPr>
              <p:cNvPr id="10" name="Graphic 9" descr="Magnifying glass with solid fill">
                <a:extLst>
                  <a:ext uri="{FF2B5EF4-FFF2-40B4-BE49-F238E27FC236}">
                    <a16:creationId xmlns:a16="http://schemas.microsoft.com/office/drawing/2014/main" id="{11190580-160E-E1CE-5A19-B89CF9ECA4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21665" y="2053005"/>
                <a:ext cx="533981" cy="533981"/>
              </a:xfrm>
              <a:prstGeom prst="rect">
                <a:avLst/>
              </a:prstGeom>
            </p:spPr>
          </p:pic>
        </p:grpSp>
      </p:grpSp>
      <p:grpSp>
        <p:nvGrpSpPr>
          <p:cNvPr id="11" name="Group 10">
            <a:extLst>
              <a:ext uri="{FF2B5EF4-FFF2-40B4-BE49-F238E27FC236}">
                <a16:creationId xmlns:a16="http://schemas.microsoft.com/office/drawing/2014/main" id="{80530365-F86E-28B1-0359-B723AE271DC1}"/>
              </a:ext>
            </a:extLst>
          </p:cNvPr>
          <p:cNvGrpSpPr/>
          <p:nvPr/>
        </p:nvGrpSpPr>
        <p:grpSpPr>
          <a:xfrm>
            <a:off x="820055" y="1529490"/>
            <a:ext cx="10513301" cy="1118255"/>
            <a:chOff x="467026" y="1610196"/>
            <a:chExt cx="6480000" cy="747676"/>
          </a:xfrm>
        </p:grpSpPr>
        <p:sp>
          <p:nvSpPr>
            <p:cNvPr id="12" name="Rectangle: Top Corners Rounded 11">
              <a:extLst>
                <a:ext uri="{FF2B5EF4-FFF2-40B4-BE49-F238E27FC236}">
                  <a16:creationId xmlns:a16="http://schemas.microsoft.com/office/drawing/2014/main" id="{F03A7D15-749E-D53D-EE3E-3B3BCB423DD4}"/>
                </a:ext>
              </a:extLst>
            </p:cNvPr>
            <p:cNvSpPr/>
            <p:nvPr/>
          </p:nvSpPr>
          <p:spPr>
            <a:xfrm rot="16200000" flipV="1">
              <a:off x="3527026" y="-1089803"/>
              <a:ext cx="720000" cy="6120000"/>
            </a:xfrm>
            <a:prstGeom prst="round2SameRect">
              <a:avLst>
                <a:gd name="adj1" fmla="val 50000"/>
                <a:gd name="adj2" fmla="val 0"/>
              </a:avLst>
            </a:prstGeom>
            <a:solidFill>
              <a:srgbClr val="E5E9ED">
                <a:alpha val="45000"/>
              </a:srgbClr>
            </a:solidFill>
            <a:ln w="19050" cap="flat" cmpd="sng" algn="ctr">
              <a:no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733" b="0" i="0" u="none" strike="noStrike" kern="0" cap="none" spc="0" normalizeH="0" baseline="0" noProof="0" dirty="0">
                <a:ln>
                  <a:noFill/>
                </a:ln>
                <a:solidFill>
                  <a:srgbClr val="1F497D"/>
                </a:solidFill>
                <a:effectLst/>
                <a:uLnTx/>
                <a:uFillTx/>
                <a:latin typeface="Arial"/>
                <a:ea typeface="+mn-ea"/>
                <a:cs typeface="+mn-cs"/>
                <a:sym typeface="Arial" panose="020B0604020202020204" pitchFamily="34" charset="0"/>
              </a:endParaRPr>
            </a:p>
          </p:txBody>
        </p:sp>
        <p:sp>
          <p:nvSpPr>
            <p:cNvPr id="13" name="TextBox 12">
              <a:extLst>
                <a:ext uri="{FF2B5EF4-FFF2-40B4-BE49-F238E27FC236}">
                  <a16:creationId xmlns:a16="http://schemas.microsoft.com/office/drawing/2014/main" id="{8D649CF6-AA89-7C16-BC1A-850F2DBFABC0}"/>
                </a:ext>
              </a:extLst>
            </p:cNvPr>
            <p:cNvSpPr txBox="1"/>
            <p:nvPr/>
          </p:nvSpPr>
          <p:spPr>
            <a:xfrm>
              <a:off x="1306180" y="1610196"/>
              <a:ext cx="5412365" cy="747676"/>
            </a:xfrm>
            <a:prstGeom prst="rect">
              <a:avLst/>
            </a:prstGeom>
            <a:noFill/>
          </p:spPr>
          <p:txBody>
            <a:bodyPr wrap="square" rtlCol="0">
              <a:spAutoFit/>
            </a:bodyPr>
            <a:lstStyle/>
            <a:p>
              <a:pPr marL="342900" marR="0" lvl="0" indent="-342900" algn="l" defTabSz="812657" rtl="0" eaLnBrk="0" fontAlgn="base" latinLnBrk="0" hangingPunct="0">
                <a:lnSpc>
                  <a:spcPct val="100000"/>
                </a:lnSpc>
                <a:spcBef>
                  <a:spcPct val="0"/>
                </a:spcBef>
                <a:spcAft>
                  <a:spcPts val="8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lumMod val="75000"/>
                    </a:prstClr>
                  </a:solidFill>
                  <a:effectLst/>
                  <a:uLnTx/>
                  <a:uFillTx/>
                  <a:latin typeface="Arial" panose="020B0604020202020204" pitchFamily="34" charset="0"/>
                  <a:ea typeface="+mn-ea"/>
                  <a:cs typeface="Arial" panose="020B0604020202020204" pitchFamily="34" charset="0"/>
                  <a:sym typeface="Arial" panose="020B0604020202020204" pitchFamily="34" charset="0"/>
                </a:rPr>
                <a:t>PICO and narrative questions relevant to screening, diagnosis, monitoring and treatment were developed using the PICO framework</a:t>
              </a:r>
            </a:p>
            <a:p>
              <a:pPr marL="342900" marR="0" lvl="0" indent="-342900" algn="l" defTabSz="812657" rtl="0" eaLnBrk="0" fontAlgn="base" latinLnBrk="0" hangingPunct="0">
                <a:lnSpc>
                  <a:spcPct val="100000"/>
                </a:lnSpc>
                <a:spcBef>
                  <a:spcPct val="0"/>
                </a:spcBef>
                <a:spcAft>
                  <a:spcPts val="8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lumMod val="75000"/>
                    </a:prstClr>
                  </a:solidFill>
                  <a:effectLst/>
                  <a:uLnTx/>
                  <a:uFillTx/>
                  <a:latin typeface="Arial" panose="020B0604020202020204" pitchFamily="34" charset="0"/>
                  <a:ea typeface="+mn-ea"/>
                  <a:cs typeface="Arial" panose="020B0604020202020204" pitchFamily="34" charset="0"/>
                  <a:sym typeface="Arial" panose="020B0604020202020204" pitchFamily="34" charset="0"/>
                </a:rPr>
                <a:t>Relevant outcomes were selected and rated</a:t>
              </a:r>
            </a:p>
          </p:txBody>
        </p:sp>
        <p:grpSp>
          <p:nvGrpSpPr>
            <p:cNvPr id="14" name="Group 13">
              <a:extLst>
                <a:ext uri="{FF2B5EF4-FFF2-40B4-BE49-F238E27FC236}">
                  <a16:creationId xmlns:a16="http://schemas.microsoft.com/office/drawing/2014/main" id="{CACD6CA7-A689-5BB5-7241-B4BCA5982B5E}"/>
                </a:ext>
              </a:extLst>
            </p:cNvPr>
            <p:cNvGrpSpPr>
              <a:grpSpLocks noChangeAspect="1"/>
            </p:cNvGrpSpPr>
            <p:nvPr/>
          </p:nvGrpSpPr>
          <p:grpSpPr>
            <a:xfrm>
              <a:off x="467026" y="1611335"/>
              <a:ext cx="720000" cy="720000"/>
              <a:chOff x="1301098" y="1836225"/>
              <a:chExt cx="914400" cy="914400"/>
            </a:xfrm>
          </p:grpSpPr>
          <p:sp>
            <p:nvSpPr>
              <p:cNvPr id="15" name="Oval 14">
                <a:extLst>
                  <a:ext uri="{FF2B5EF4-FFF2-40B4-BE49-F238E27FC236}">
                    <a16:creationId xmlns:a16="http://schemas.microsoft.com/office/drawing/2014/main" id="{2CFEFD91-2298-068F-761D-D618AD02C93B}"/>
                  </a:ext>
                </a:extLst>
              </p:cNvPr>
              <p:cNvSpPr/>
              <p:nvPr/>
            </p:nvSpPr>
            <p:spPr>
              <a:xfrm>
                <a:off x="1301098" y="1836225"/>
                <a:ext cx="914400" cy="914400"/>
              </a:xfrm>
              <a:prstGeom prst="ellipse">
                <a:avLst/>
              </a:prstGeom>
              <a:solidFill>
                <a:schemeClr val="tx2">
                  <a:lumMod val="25000"/>
                  <a:lumOff val="75000"/>
                </a:schemeClr>
              </a:solidFill>
              <a:ln w="19050" cap="flat" cmpd="sng" algn="ctr">
                <a:solidFill>
                  <a:sysClr val="window" lastClr="FFFFFF"/>
                </a:solid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733" b="0" i="0" u="none" strike="noStrike" kern="0" cap="none" spc="0" normalizeH="0" baseline="0" noProof="0" dirty="0">
                  <a:ln>
                    <a:noFill/>
                  </a:ln>
                  <a:solidFill>
                    <a:srgbClr val="1F497D"/>
                  </a:solidFill>
                  <a:effectLst/>
                  <a:uLnTx/>
                  <a:uFillTx/>
                  <a:latin typeface="Arial"/>
                  <a:ea typeface="+mn-ea"/>
                  <a:cs typeface="+mn-cs"/>
                  <a:sym typeface="Arial" panose="020B0604020202020204" pitchFamily="34" charset="0"/>
                </a:endParaRPr>
              </a:p>
            </p:txBody>
          </p:sp>
          <p:pic>
            <p:nvPicPr>
              <p:cNvPr id="16" name="Graphic 15" descr="Badge Question Mark outline">
                <a:extLst>
                  <a:ext uri="{FF2B5EF4-FFF2-40B4-BE49-F238E27FC236}">
                    <a16:creationId xmlns:a16="http://schemas.microsoft.com/office/drawing/2014/main" id="{3742327D-9614-2402-13E7-5B1D7E629D8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45964" y="1981091"/>
                <a:ext cx="624669" cy="624669"/>
              </a:xfrm>
              <a:prstGeom prst="rect">
                <a:avLst/>
              </a:prstGeom>
            </p:spPr>
          </p:pic>
        </p:grpSp>
      </p:grpSp>
      <p:cxnSp>
        <p:nvCxnSpPr>
          <p:cNvPr id="24" name="Straight Connector 23">
            <a:extLst>
              <a:ext uri="{FF2B5EF4-FFF2-40B4-BE49-F238E27FC236}">
                <a16:creationId xmlns:a16="http://schemas.microsoft.com/office/drawing/2014/main" id="{A9C322B5-2E53-1A46-A0D5-54E93A20D3D1}"/>
              </a:ext>
            </a:extLst>
          </p:cNvPr>
          <p:cNvCxnSpPr>
            <a:cxnSpLocks/>
            <a:stCxn id="15" idx="4"/>
            <a:endCxn id="9" idx="0"/>
          </p:cNvCxnSpPr>
          <p:nvPr/>
        </p:nvCxnSpPr>
        <p:spPr>
          <a:xfrm flipH="1">
            <a:off x="1399892" y="2608056"/>
            <a:ext cx="4236" cy="344018"/>
          </a:xfrm>
          <a:prstGeom prst="line">
            <a:avLst/>
          </a:prstGeom>
          <a:ln w="57150"/>
        </p:spPr>
        <p:style>
          <a:lnRef idx="2">
            <a:schemeClr val="accent1"/>
          </a:lnRef>
          <a:fillRef idx="0">
            <a:schemeClr val="accent1"/>
          </a:fillRef>
          <a:effectRef idx="1">
            <a:schemeClr val="accent1"/>
          </a:effectRef>
          <a:fontRef idx="minor">
            <a:schemeClr val="tx1"/>
          </a:fontRef>
        </p:style>
      </p:cxnSp>
      <p:grpSp>
        <p:nvGrpSpPr>
          <p:cNvPr id="3" name="Group 2">
            <a:extLst>
              <a:ext uri="{FF2B5EF4-FFF2-40B4-BE49-F238E27FC236}">
                <a16:creationId xmlns:a16="http://schemas.microsoft.com/office/drawing/2014/main" id="{0F9D8D56-AC82-80DF-8799-19532354DF37}"/>
              </a:ext>
            </a:extLst>
          </p:cNvPr>
          <p:cNvGrpSpPr/>
          <p:nvPr/>
        </p:nvGrpSpPr>
        <p:grpSpPr>
          <a:xfrm>
            <a:off x="820055" y="4538219"/>
            <a:ext cx="10696977" cy="1377449"/>
            <a:chOff x="310919" y="3646105"/>
            <a:chExt cx="8041081" cy="1033087"/>
          </a:xfrm>
        </p:grpSpPr>
        <p:sp>
          <p:nvSpPr>
            <p:cNvPr id="4" name="Rectangle: Top Corners Rounded 3">
              <a:extLst>
                <a:ext uri="{FF2B5EF4-FFF2-40B4-BE49-F238E27FC236}">
                  <a16:creationId xmlns:a16="http://schemas.microsoft.com/office/drawing/2014/main" id="{496530DD-DD92-86F2-15B4-98B52B035EBA}"/>
                </a:ext>
              </a:extLst>
            </p:cNvPr>
            <p:cNvSpPr/>
            <p:nvPr/>
          </p:nvSpPr>
          <p:spPr>
            <a:xfrm rot="16200000" flipV="1">
              <a:off x="4071407" y="366698"/>
              <a:ext cx="1001186" cy="7560000"/>
            </a:xfrm>
            <a:prstGeom prst="round2SameRect">
              <a:avLst>
                <a:gd name="adj1" fmla="val 50000"/>
                <a:gd name="adj2" fmla="val 0"/>
              </a:avLst>
            </a:prstGeom>
            <a:solidFill>
              <a:srgbClr val="E5E9ED">
                <a:alpha val="45000"/>
              </a:srgbClr>
            </a:solidFill>
            <a:ln w="19050" cap="flat" cmpd="sng" algn="ctr">
              <a:no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733" b="0" i="0" u="none" strike="noStrike" kern="0" cap="none" spc="0" normalizeH="0" baseline="0" noProof="0" dirty="0">
                <a:ln>
                  <a:noFill/>
                </a:ln>
                <a:solidFill>
                  <a:srgbClr val="1F497D"/>
                </a:solidFill>
                <a:effectLst/>
                <a:uLnTx/>
                <a:uFillTx/>
                <a:latin typeface="Arial"/>
                <a:ea typeface="+mn-ea"/>
                <a:cs typeface="+mn-cs"/>
                <a:sym typeface="Arial" panose="020B0604020202020204" pitchFamily="34" charset="0"/>
              </a:endParaRPr>
            </a:p>
          </p:txBody>
        </p:sp>
        <p:sp>
          <p:nvSpPr>
            <p:cNvPr id="17" name="TextBox 16">
              <a:extLst>
                <a:ext uri="{FF2B5EF4-FFF2-40B4-BE49-F238E27FC236}">
                  <a16:creationId xmlns:a16="http://schemas.microsoft.com/office/drawing/2014/main" id="{39E0A1CC-AFE9-B2CC-DE31-0E46803A4406}"/>
                </a:ext>
              </a:extLst>
            </p:cNvPr>
            <p:cNvSpPr txBox="1"/>
            <p:nvPr/>
          </p:nvSpPr>
          <p:spPr>
            <a:xfrm>
              <a:off x="1389878" y="3686612"/>
              <a:ext cx="6824049" cy="992580"/>
            </a:xfrm>
            <a:prstGeom prst="rect">
              <a:avLst/>
            </a:prstGeom>
            <a:noFill/>
          </p:spPr>
          <p:txBody>
            <a:bodyPr wrap="square" rtlCol="0">
              <a:spAutoFit/>
            </a:bodyPr>
            <a:lstStyle/>
            <a:p>
              <a:pPr marL="0" marR="0" lvl="0" indent="0" algn="l" defTabSz="812657" rtl="0" eaLnBrk="0" fontAlgn="base" latinLnBrk="0" hangingPunct="0">
                <a:lnSpc>
                  <a:spcPct val="100000"/>
                </a:lnSpc>
                <a:spcBef>
                  <a:spcPct val="0"/>
                </a:spcBef>
                <a:spcAft>
                  <a:spcPts val="800"/>
                </a:spcAft>
                <a:buClrTx/>
                <a:buSzTx/>
                <a:buFontTx/>
                <a:buNone/>
                <a:tabLst/>
                <a:defRPr/>
              </a:pPr>
              <a:r>
                <a:rPr kumimoji="0" lang="en-US" sz="20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Recommendations were formulated using </a:t>
              </a:r>
              <a:r>
                <a:rPr kumimoji="0" lang="en-US" sz="2000" b="1" i="0" u="none" strike="noStrike" kern="0" cap="none" spc="0" normalizeH="0" baseline="0" noProof="0" dirty="0" err="1">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EtDs</a:t>
              </a:r>
              <a:r>
                <a:rPr kumimoji="0" lang="en-US" sz="2000" b="1" i="0" u="none" strike="noStrike" kern="0" cap="none" spc="0" normalizeH="0" baseline="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rPr>
                <a:t> to reach decisions incorporating different types of evidence, clinical experience and other relevant factors; strength and direction of the recommendation were discussed in panel meetings, and consensus was reached</a:t>
              </a:r>
              <a:endParaRPr kumimoji="0" lang="en-GB" sz="2000" b="1" i="0" u="none" strike="noStrike" kern="0" cap="none" spc="0" normalizeH="0" baseline="30000" noProof="0" dirty="0">
                <a:ln>
                  <a:noFill/>
                </a:ln>
                <a:solidFill>
                  <a:srgbClr val="0E2841"/>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grpSp>
          <p:nvGrpSpPr>
            <p:cNvPr id="18" name="Group 17">
              <a:extLst>
                <a:ext uri="{FF2B5EF4-FFF2-40B4-BE49-F238E27FC236}">
                  <a16:creationId xmlns:a16="http://schemas.microsoft.com/office/drawing/2014/main" id="{588FB86F-4408-1895-FC57-0913691FD7AC}"/>
                </a:ext>
              </a:extLst>
            </p:cNvPr>
            <p:cNvGrpSpPr>
              <a:grpSpLocks noChangeAspect="1"/>
            </p:cNvGrpSpPr>
            <p:nvPr/>
          </p:nvGrpSpPr>
          <p:grpSpPr>
            <a:xfrm>
              <a:off x="310919" y="3651236"/>
              <a:ext cx="876109" cy="920631"/>
              <a:chOff x="6744001" y="1785070"/>
              <a:chExt cx="1112658" cy="1169202"/>
            </a:xfrm>
          </p:grpSpPr>
          <p:sp>
            <p:nvSpPr>
              <p:cNvPr id="19" name="Oval 18">
                <a:extLst>
                  <a:ext uri="{FF2B5EF4-FFF2-40B4-BE49-F238E27FC236}">
                    <a16:creationId xmlns:a16="http://schemas.microsoft.com/office/drawing/2014/main" id="{06BC3248-1D90-F461-21DA-3CF133089D5A}"/>
                  </a:ext>
                </a:extLst>
              </p:cNvPr>
              <p:cNvSpPr/>
              <p:nvPr/>
            </p:nvSpPr>
            <p:spPr>
              <a:xfrm>
                <a:off x="6744001" y="1785070"/>
                <a:ext cx="1112658" cy="1169202"/>
              </a:xfrm>
              <a:prstGeom prst="ellipse">
                <a:avLst/>
              </a:prstGeom>
              <a:solidFill>
                <a:srgbClr val="001E55"/>
              </a:solidFill>
              <a:ln w="19050" cap="flat" cmpd="sng" algn="ctr">
                <a:solidFill>
                  <a:sysClr val="window" lastClr="FFFFFF"/>
                </a:solidFill>
                <a:prstDash val="solid"/>
              </a:ln>
              <a:effectLst/>
            </p:spPr>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733" b="0" i="0" u="none" strike="noStrike" kern="0" cap="none" spc="0" normalizeH="0" baseline="0" noProof="0" dirty="0">
                  <a:ln>
                    <a:noFill/>
                  </a:ln>
                  <a:solidFill>
                    <a:srgbClr val="1F497D"/>
                  </a:solidFill>
                  <a:effectLst/>
                  <a:uLnTx/>
                  <a:uFillTx/>
                  <a:latin typeface="Arial"/>
                  <a:ea typeface="+mn-ea"/>
                  <a:cs typeface="+mn-cs"/>
                  <a:sym typeface="Arial" panose="020B0604020202020204" pitchFamily="34" charset="0"/>
                </a:endParaRPr>
              </a:p>
            </p:txBody>
          </p:sp>
          <p:pic>
            <p:nvPicPr>
              <p:cNvPr id="20" name="Graphic 19" descr="Meeting outline">
                <a:extLst>
                  <a:ext uri="{FF2B5EF4-FFF2-40B4-BE49-F238E27FC236}">
                    <a16:creationId xmlns:a16="http://schemas.microsoft.com/office/drawing/2014/main" id="{4CCF2EF2-2436-1994-EBE4-B1CC27DFD89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3435" y="2092439"/>
                <a:ext cx="553788" cy="553788"/>
              </a:xfrm>
              <a:prstGeom prst="rect">
                <a:avLst/>
              </a:prstGeom>
            </p:spPr>
          </p:pic>
        </p:grpSp>
      </p:grpSp>
      <p:cxnSp>
        <p:nvCxnSpPr>
          <p:cNvPr id="23" name="Straight Connector 22">
            <a:extLst>
              <a:ext uri="{FF2B5EF4-FFF2-40B4-BE49-F238E27FC236}">
                <a16:creationId xmlns:a16="http://schemas.microsoft.com/office/drawing/2014/main" id="{A11690AF-C583-DE93-F372-D22BB2019AE6}"/>
              </a:ext>
            </a:extLst>
          </p:cNvPr>
          <p:cNvCxnSpPr>
            <a:stCxn id="9" idx="4"/>
            <a:endCxn id="19" idx="0"/>
          </p:cNvCxnSpPr>
          <p:nvPr/>
        </p:nvCxnSpPr>
        <p:spPr>
          <a:xfrm>
            <a:off x="1399892" y="4179582"/>
            <a:ext cx="2903" cy="365480"/>
          </a:xfrm>
          <a:prstGeom prst="line">
            <a:avLst/>
          </a:prstGeom>
          <a:ln w="57150"/>
        </p:spPr>
        <p:style>
          <a:lnRef idx="2">
            <a:schemeClr val="accent1"/>
          </a:lnRef>
          <a:fillRef idx="0">
            <a:schemeClr val="accent1"/>
          </a:fillRef>
          <a:effectRef idx="1">
            <a:schemeClr val="accent1"/>
          </a:effectRef>
          <a:fontRef idx="minor">
            <a:schemeClr val="tx1"/>
          </a:fontRef>
        </p:style>
      </p:cxnSp>
      <p:pic>
        <p:nvPicPr>
          <p:cNvPr id="25" name="Picture 24">
            <a:extLst>
              <a:ext uri="{FF2B5EF4-FFF2-40B4-BE49-F238E27FC236}">
                <a16:creationId xmlns:a16="http://schemas.microsoft.com/office/drawing/2014/main" id="{007501E9-9A8E-EE0C-A87B-40AA56D5AA24}"/>
              </a:ext>
            </a:extLst>
          </p:cNvPr>
          <p:cNvPicPr>
            <a:picLocks noChangeAspect="1"/>
          </p:cNvPicPr>
          <p:nvPr/>
        </p:nvPicPr>
        <p:blipFill>
          <a:blip r:embed="rId9"/>
          <a:stretch>
            <a:fillRect/>
          </a:stretch>
        </p:blipFill>
        <p:spPr>
          <a:xfrm>
            <a:off x="9629079" y="53959"/>
            <a:ext cx="2362321" cy="311166"/>
          </a:xfrm>
          <a:prstGeom prst="rect">
            <a:avLst/>
          </a:prstGeom>
        </p:spPr>
      </p:pic>
      <p:sp>
        <p:nvSpPr>
          <p:cNvPr id="26" name="Title 25">
            <a:extLst>
              <a:ext uri="{FF2B5EF4-FFF2-40B4-BE49-F238E27FC236}">
                <a16:creationId xmlns:a16="http://schemas.microsoft.com/office/drawing/2014/main" id="{D0D20364-D75D-C2C4-2C1F-B493A2265379}"/>
              </a:ext>
            </a:extLst>
          </p:cNvPr>
          <p:cNvSpPr>
            <a:spLocks noGrp="1"/>
          </p:cNvSpPr>
          <p:nvPr>
            <p:ph type="title"/>
          </p:nvPr>
        </p:nvSpPr>
        <p:spPr>
          <a:xfrm>
            <a:off x="838200" y="365125"/>
            <a:ext cx="10515600" cy="1107985"/>
          </a:xfrm>
        </p:spPr>
        <p:txBody>
          <a:bodyPr>
            <a:normAutofit/>
          </a:bodyPr>
          <a:lstStyle/>
          <a:p>
            <a:r>
              <a:rPr lang="en-US" sz="3400" dirty="0">
                <a:solidFill>
                  <a:schemeClr val="tx2">
                    <a:lumMod val="75000"/>
                    <a:lumOff val="25000"/>
                  </a:schemeClr>
                </a:solidFill>
                <a:latin typeface="Arial" panose="020B0604020202020204" pitchFamily="34" charset="0"/>
                <a:cs typeface="Arial" panose="020B0604020202020204" pitchFamily="34" charset="0"/>
              </a:rPr>
              <a:t>PICO and Narrative questions</a:t>
            </a:r>
            <a:endParaRPr lang="nb-NO" sz="3400" dirty="0">
              <a:solidFill>
                <a:schemeClr val="tx2">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60685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Nor FIORD logoslides">
  <a:themeElements>
    <a:clrScheme name="Nor FIORD color">
      <a:dk1>
        <a:srgbClr val="1A2C4C"/>
      </a:dk1>
      <a:lt1>
        <a:srgbClr val="FFFFFF"/>
      </a:lt1>
      <a:dk2>
        <a:srgbClr val="69A2C9"/>
      </a:dk2>
      <a:lt2>
        <a:srgbClr val="F5C29C"/>
      </a:lt2>
      <a:accent1>
        <a:srgbClr val="FAE2AD"/>
      </a:accent1>
      <a:accent2>
        <a:srgbClr val="D98A94"/>
      </a:accent2>
      <a:accent3>
        <a:srgbClr val="F5C29C"/>
      </a:accent3>
      <a:accent4>
        <a:srgbClr val="6299BE"/>
      </a:accent4>
      <a:accent5>
        <a:srgbClr val="1D3151"/>
      </a:accent5>
      <a:accent6>
        <a:srgbClr val="E0B292"/>
      </a:accent6>
      <a:hlink>
        <a:srgbClr val="6AA3CB"/>
      </a:hlink>
      <a:folHlink>
        <a:srgbClr val="6AA3CA"/>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sjonsmaler_uia_2024" id="{5A59758A-EC42-FB4D-8C95-EC41F1F52F12}" vid="{A6091DF9-8331-E647-B61B-F192C2AFB116}"/>
    </a:ext>
  </a:extLst>
</a:theme>
</file>

<file path=ppt/theme/theme2.xml><?xml version="1.0" encoding="utf-8"?>
<a:theme xmlns:a="http://schemas.openxmlformats.org/drawingml/2006/main" name="PPT EULAR presentation_10_9_II">
  <a:themeElements>
    <a:clrScheme name="1_plantilla presentac VidaCaixa Previsión Social castellan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plantilla presentac VidaCaixa Previsión Social castellano">
      <a:majorFont>
        <a:latin typeface="Arial"/>
        <a:ea typeface=""/>
        <a:cs typeface=""/>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3366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s-ES_tradnl" sz="14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3366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s-ES_tradnl" sz="14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1_plantilla presentac VidaCaixa Previsión Social castellan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lantilla presentac VidaCaixa Previsión Social castellan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lantilla presentac VidaCaixa Previsión Social castellan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lantilla presentac VidaCaixa Previsión Social castellan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lantilla presentac VidaCaixa Previsión Social castellan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lantilla presentac VidaCaixa Previsión Social castellan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lantilla presentac VidaCaixa Previsión Social castellan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lantilla presentac VidaCaixa Previsión Social castellan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lantilla presentac VidaCaixa Previsión Social castellan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lantilla presentac VidaCaixa Previsión Social castellan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lantilla presentac VidaCaixa Previsión Social castellan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lantilla presentac VidaCaixa Previsión Social castellan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äsentation1" id="{D5E0083F-1FE0-3848-9D8D-6215CE0C1802}" vid="{762AC171-07D6-A641-BC93-0D535B0DE7A5}"/>
    </a:ext>
  </a:extLst>
</a:theme>
</file>

<file path=ppt/theme/theme3.xml><?xml version="1.0" encoding="utf-8"?>
<a:theme xmlns:a="http://schemas.openxmlformats.org/drawingml/2006/main" name="2_Benutzerdefiniertes Design">
  <a:themeElements>
    <a:clrScheme name="PPT_EULAR_QOC">
      <a:dk1>
        <a:srgbClr val="505050"/>
      </a:dk1>
      <a:lt1>
        <a:srgbClr val="FFFFFF"/>
      </a:lt1>
      <a:dk2>
        <a:srgbClr val="000000"/>
      </a:dk2>
      <a:lt2>
        <a:srgbClr val="0057B8"/>
      </a:lt2>
      <a:accent1>
        <a:srgbClr val="7FABE5"/>
      </a:accent1>
      <a:accent2>
        <a:srgbClr val="ED6D05"/>
      </a:accent2>
      <a:accent3>
        <a:srgbClr val="BEBEBE"/>
      </a:accent3>
      <a:accent4>
        <a:srgbClr val="DCDCDC"/>
      </a:accent4>
      <a:accent5>
        <a:srgbClr val="7F7E7E"/>
      </a:accent5>
      <a:accent6>
        <a:srgbClr val="0057B8"/>
      </a:accent6>
      <a:hlink>
        <a:srgbClr val="6E6E6F"/>
      </a:hlink>
      <a:folHlink>
        <a:srgbClr val="0057B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463b6811-b0a4-4b2a-b932-72c4c970c5d2}" enabled="0" method="" siteId="{463b6811-b0a4-4b2a-b932-72c4c970c5d2}" removed="1"/>
  <clbl:label id="{e1f8af86-ee95-4718-bd0d-375b37366c83}" enabled="0" method="" siteId="{e1f8af86-ee95-4718-bd0d-375b37366c83}" removed="1"/>
</clbl:labelList>
</file>

<file path=docProps/app.xml><?xml version="1.0" encoding="utf-8"?>
<Properties xmlns="http://schemas.openxmlformats.org/officeDocument/2006/extended-properties" xmlns:vt="http://schemas.openxmlformats.org/officeDocument/2006/docPropsVTypes">
  <TotalTime>8</TotalTime>
  <Words>3711</Words>
  <Application>Microsoft Office PowerPoint</Application>
  <PresentationFormat>Widescreen</PresentationFormat>
  <Paragraphs>706</Paragraphs>
  <Slides>36</Slides>
  <Notes>22</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36</vt:i4>
      </vt:variant>
    </vt:vector>
  </HeadingPairs>
  <TitlesOfParts>
    <vt:vector size="51" baseType="lpstr">
      <vt:lpstr>Aptos</vt:lpstr>
      <vt:lpstr>Aptos Display</vt:lpstr>
      <vt:lpstr>arial</vt:lpstr>
      <vt:lpstr>arial</vt:lpstr>
      <vt:lpstr>Calibri</vt:lpstr>
      <vt:lpstr>Cambria Math</vt:lpstr>
      <vt:lpstr>Helvetica</vt:lpstr>
      <vt:lpstr>Segoe UI</vt:lpstr>
      <vt:lpstr>Times New Roman</vt:lpstr>
      <vt:lpstr>Wingdings</vt:lpstr>
      <vt:lpstr>1_Nor FIORD logoslides</vt:lpstr>
      <vt:lpstr>PPT EULAR presentation_10_9_II</vt:lpstr>
      <vt:lpstr>2_Benutzerdefiniertes Design</vt:lpstr>
      <vt:lpstr>Office Theme</vt:lpstr>
      <vt:lpstr>Thème Office</vt:lpstr>
      <vt:lpstr>ERS/EULAR clinical practice guidelines for connective tissue disease associated interstitial lung disease </vt:lpstr>
      <vt:lpstr>The prevalence of ILD across rheumatic diseases</vt:lpstr>
      <vt:lpstr>Objective and aim</vt:lpstr>
      <vt:lpstr>The task force included</vt:lpstr>
      <vt:lpstr>The GRADE methodology was applied</vt:lpstr>
      <vt:lpstr>The PICO questions</vt:lpstr>
      <vt:lpstr>PICO questions</vt:lpstr>
      <vt:lpstr>Narrative questions</vt:lpstr>
      <vt:lpstr>PICO and Narrative questions</vt:lpstr>
      <vt:lpstr>Recommendations were formulated using the phrasing</vt:lpstr>
      <vt:lpstr>Formulation of questions</vt:lpstr>
      <vt:lpstr>Screening questions</vt:lpstr>
      <vt:lpstr>Diagnosis questions</vt:lpstr>
      <vt:lpstr>Monitoring questions</vt:lpstr>
      <vt:lpstr>Treatment questions</vt:lpstr>
      <vt:lpstr>The patient populations</vt:lpstr>
      <vt:lpstr>Recommendations for screening of ILD in CTD and RA</vt:lpstr>
      <vt:lpstr>Recommendations for diagnosis of ILD in CTD and RA</vt:lpstr>
      <vt:lpstr>Recommendations for monitoring of ILD in CTD and RA</vt:lpstr>
      <vt:lpstr>Recommendations for treatment of ILD in CTD and RA</vt:lpstr>
      <vt:lpstr>PowerPoint Presentation</vt:lpstr>
      <vt:lpstr>Risk factors for ILD across CTDs and RA   </vt:lpstr>
      <vt:lpstr>PowerPoint Presentation</vt:lpstr>
      <vt:lpstr>Risk factors CTDs and RA-ILD for poor outcome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Limitations</vt:lpstr>
      <vt:lpstr>Conclusion</vt:lpstr>
      <vt:lpstr>Publication</vt:lpstr>
      <vt:lpstr>Acknowledgement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vik vik</dc:creator>
  <cp:lastModifiedBy>Anna-Maria Hoffmann-Vold</cp:lastModifiedBy>
  <cp:revision>36</cp:revision>
  <dcterms:created xsi:type="dcterms:W3CDTF">2023-04-20T14:57:43Z</dcterms:created>
  <dcterms:modified xsi:type="dcterms:W3CDTF">2025-10-21T09:57:17Z</dcterms:modified>
</cp:coreProperties>
</file>